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4" r:id="rId3"/>
    <p:sldId id="266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88" d="100"/>
          <a:sy n="88" d="100"/>
        </p:scale>
        <p:origin x="133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C5CAD-927B-4DAA-97C7-94AE60FB3C0B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6951"/>
          <a:stretch/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71600" y="2060848"/>
            <a:ext cx="7488832" cy="30469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9600" b="1" dirty="0" smtClean="0">
                <a:solidFill>
                  <a:prstClr val="black"/>
                </a:solidFill>
                <a:latin typeface="Monotype Corsiva" panose="03010101010201010101" pitchFamily="66" charset="0"/>
                <a:ea typeface="+mj-ea"/>
                <a:cs typeface="+mj-cs"/>
              </a:rPr>
              <a:t>Вправа </a:t>
            </a:r>
            <a:r>
              <a:rPr lang="uk-UA" sz="9600" b="1" dirty="0">
                <a:solidFill>
                  <a:prstClr val="black"/>
                </a:solidFill>
                <a:latin typeface="Monotype Corsiva" panose="03010101010201010101" pitchFamily="66" charset="0"/>
                <a:ea typeface="+mj-ea"/>
                <a:cs typeface="+mj-cs"/>
              </a:rPr>
              <a:t>з </a:t>
            </a:r>
            <a:r>
              <a:rPr lang="uk-UA" sz="9600" b="1" dirty="0" smtClean="0">
                <a:solidFill>
                  <a:prstClr val="black"/>
                </a:solidFill>
                <a:latin typeface="Monotype Corsiva" panose="03010101010201010101" pitchFamily="66" charset="0"/>
                <a:ea typeface="+mj-ea"/>
                <a:cs typeface="+mj-cs"/>
              </a:rPr>
              <a:t>ЛЕГО</a:t>
            </a:r>
          </a:p>
          <a:p>
            <a:r>
              <a:rPr lang="uk-UA" sz="9600" b="1" dirty="0" smtClean="0">
                <a:solidFill>
                  <a:prstClr val="black"/>
                </a:solidFill>
                <a:latin typeface="Monotype Corsiva" panose="03010101010201010101" pitchFamily="66" charset="0"/>
                <a:ea typeface="+mj-ea"/>
                <a:cs typeface="+mj-cs"/>
              </a:rPr>
              <a:t>«</a:t>
            </a:r>
            <a:r>
              <a:rPr lang="uk-UA" sz="9600" b="1" dirty="0">
                <a:solidFill>
                  <a:prstClr val="black"/>
                </a:solidFill>
                <a:latin typeface="Monotype Corsiva" panose="03010101010201010101" pitchFamily="66" charset="0"/>
                <a:ea typeface="+mj-ea"/>
                <a:cs typeface="+mj-cs"/>
              </a:rPr>
              <a:t>Знайди слово»</a:t>
            </a:r>
            <a:endParaRPr lang="uk-UA" sz="3600" b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0819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7558"/>
          <a:stretch/>
        </p:blipFill>
        <p:spPr>
          <a:xfrm>
            <a:off x="0" y="43310"/>
            <a:ext cx="919825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31640" y="1052736"/>
            <a:ext cx="626469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88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  </a:t>
            </a:r>
            <a:r>
              <a:rPr lang="uk-UA" sz="8800" b="1" dirty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= о </a:t>
            </a:r>
            <a:r>
              <a:rPr lang="uk-UA" sz="88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- - о</a:t>
            </a:r>
            <a:endParaRPr lang="uk-UA" sz="24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1084033">
            <a:off x="1233897" y="2514418"/>
            <a:ext cx="3384376" cy="101961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весна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711649">
            <a:off x="1964532" y="4274303"/>
            <a:ext cx="3479505" cy="111963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пісня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0564263">
            <a:off x="4739698" y="2921999"/>
            <a:ext cx="3453415" cy="11163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вікно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8918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7558"/>
          <a:stretch/>
        </p:blipFill>
        <p:spPr>
          <a:xfrm>
            <a:off x="0" y="43310"/>
            <a:ext cx="919825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547664" y="1124744"/>
            <a:ext cx="60486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80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   </a:t>
            </a:r>
            <a:r>
              <a:rPr lang="uk-UA" sz="96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- </a:t>
            </a:r>
            <a:r>
              <a:rPr lang="uk-UA" sz="9600" b="1" dirty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= о </a:t>
            </a:r>
            <a:r>
              <a:rPr lang="uk-UA" sz="96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-</a:t>
            </a:r>
            <a:endParaRPr lang="uk-UA" sz="24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671774"/>
            <a:ext cx="3384376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кінь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711649">
            <a:off x="1943441" y="4477346"/>
            <a:ext cx="3479505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дзвін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0564263">
            <a:off x="4769664" y="3119414"/>
            <a:ext cx="3453415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лось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9521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7558"/>
          <a:stretch/>
        </p:blipFill>
        <p:spPr>
          <a:xfrm>
            <a:off x="33536" y="31616"/>
            <a:ext cx="919825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59631" y="908720"/>
            <a:ext cx="698091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80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 </a:t>
            </a:r>
            <a:r>
              <a:rPr lang="uk-UA" sz="96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- </a:t>
            </a:r>
            <a:r>
              <a:rPr lang="uk-UA" sz="9600" b="1" dirty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= о </a:t>
            </a:r>
            <a:r>
              <a:rPr lang="uk-UA" sz="96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- - о</a:t>
            </a:r>
            <a:endParaRPr lang="uk-UA" sz="28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0930091">
            <a:off x="1014173" y="2640035"/>
            <a:ext cx="3455510" cy="118609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джміль</a:t>
            </a:r>
            <a:endParaRPr lang="uk-UA" sz="6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86774" y="4437111"/>
            <a:ext cx="3621330" cy="11715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дзвоник</a:t>
            </a:r>
            <a:endParaRPr lang="uk-UA" sz="5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982046">
            <a:off x="4695550" y="2951274"/>
            <a:ext cx="3445441" cy="120204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бджілка</a:t>
            </a:r>
            <a:endParaRPr lang="uk-UA" sz="5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7819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7558"/>
          <a:stretch/>
        </p:blipFill>
        <p:spPr>
          <a:xfrm>
            <a:off x="0" y="43310"/>
            <a:ext cx="919825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547664" y="1052736"/>
            <a:ext cx="604867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80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 </a:t>
            </a:r>
            <a:r>
              <a:rPr lang="uk-UA" sz="8800" b="1" dirty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= о </a:t>
            </a:r>
            <a:r>
              <a:rPr lang="uk-UA" sz="88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- = о</a:t>
            </a:r>
            <a:endParaRPr lang="uk-UA" sz="24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0906582">
            <a:off x="1413140" y="2519843"/>
            <a:ext cx="3405531" cy="10225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>
                <a:solidFill>
                  <a:schemeClr val="tx1"/>
                </a:solidFill>
                <a:latin typeface="Arial Black" panose="020B0A04020102020204" pitchFamily="34" charset="0"/>
              </a:rPr>
              <a:t>с</a:t>
            </a:r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ім’я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711649">
            <a:off x="1514886" y="4466967"/>
            <a:ext cx="3756803" cy="10747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сьомий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0564263">
            <a:off x="4648311" y="2986747"/>
            <a:ext cx="3531085" cy="106488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>
                <a:solidFill>
                  <a:schemeClr val="tx1"/>
                </a:solidFill>
                <a:latin typeface="Arial Black" panose="020B0A04020102020204" pitchFamily="34" charset="0"/>
              </a:rPr>
              <a:t>б</a:t>
            </a:r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ур’ян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0391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7558"/>
          <a:stretch/>
        </p:blipFill>
        <p:spPr>
          <a:xfrm>
            <a:off x="0" y="43310"/>
            <a:ext cx="919825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91680" y="1124744"/>
            <a:ext cx="619268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80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 </a:t>
            </a:r>
            <a:r>
              <a:rPr lang="uk-UA" sz="8800" b="1" dirty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= о -</a:t>
            </a:r>
            <a:r>
              <a:rPr lang="uk-UA" sz="88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 о -</a:t>
            </a:r>
            <a:endParaRPr lang="uk-UA" sz="24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483891">
            <a:off x="1262799" y="2626848"/>
            <a:ext cx="3384376" cy="95954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лісник</a:t>
            </a:r>
            <a:endParaRPr lang="uk-UA" sz="6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711649">
            <a:off x="1644864" y="4446331"/>
            <a:ext cx="3772797" cy="99629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заєць</a:t>
            </a:r>
            <a:endParaRPr lang="uk-UA" sz="6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0564263">
            <a:off x="4757124" y="3036800"/>
            <a:ext cx="3453415" cy="99891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лісок</a:t>
            </a:r>
            <a:endParaRPr lang="uk-UA" sz="6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6095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7558"/>
          <a:stretch/>
        </p:blipFill>
        <p:spPr>
          <a:xfrm>
            <a:off x="0" y="43310"/>
            <a:ext cx="919825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71601" y="1124744"/>
            <a:ext cx="730937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88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 = о - - о = о</a:t>
            </a:r>
            <a:endParaRPr lang="uk-UA" sz="24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1038087">
            <a:off x="1216071" y="2618150"/>
            <a:ext cx="3384376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яблуня</a:t>
            </a:r>
            <a:endParaRPr lang="uk-UA" sz="6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330302">
            <a:off x="2043827" y="4396138"/>
            <a:ext cx="3805729" cy="10047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мелодія</a:t>
            </a:r>
            <a:endParaRPr lang="uk-UA" sz="6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913117">
            <a:off x="4769664" y="3119414"/>
            <a:ext cx="3453415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ягідка</a:t>
            </a:r>
            <a:endParaRPr lang="uk-UA" sz="6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8357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7558"/>
          <a:stretch/>
        </p:blipFill>
        <p:spPr>
          <a:xfrm>
            <a:off x="0" y="43310"/>
            <a:ext cx="919825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19672" y="980728"/>
            <a:ext cx="59766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88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 = </a:t>
            </a:r>
            <a:r>
              <a:rPr lang="uk-UA" sz="8800" b="1" dirty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о =</a:t>
            </a:r>
            <a:r>
              <a:rPr lang="uk-UA" sz="88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+mj-ea"/>
                <a:cs typeface="+mj-cs"/>
              </a:rPr>
              <a:t> - о</a:t>
            </a:r>
            <a:endParaRPr lang="uk-UA" sz="24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671774"/>
            <a:ext cx="3384376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>
                <a:solidFill>
                  <a:schemeClr val="tx1"/>
                </a:solidFill>
                <a:latin typeface="Arial Black" panose="020B0A04020102020204" pitchFamily="34" charset="0"/>
              </a:rPr>
              <a:t>п</a:t>
            </a:r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’ять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711649">
            <a:off x="1943441" y="4477346"/>
            <a:ext cx="3479505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кільце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0564263">
            <a:off x="4769664" y="3119414"/>
            <a:ext cx="3453415" cy="914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dirty="0">
                <a:solidFill>
                  <a:schemeClr val="tx1"/>
                </a:solidFill>
                <a:latin typeface="Arial Black" panose="020B0A04020102020204" pitchFamily="34" charset="0"/>
              </a:rPr>
              <a:t>м</a:t>
            </a:r>
            <a:r>
              <a:rPr lang="uk-UA" sz="6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’ята</a:t>
            </a:r>
            <a:endParaRPr lang="uk-UA" sz="6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9348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</Template>
  <TotalTime>89</TotalTime>
  <Words>72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10</cp:revision>
  <dcterms:created xsi:type="dcterms:W3CDTF">2019-09-17T17:54:45Z</dcterms:created>
  <dcterms:modified xsi:type="dcterms:W3CDTF">2019-09-17T19:24:03Z</dcterms:modified>
</cp:coreProperties>
</file>