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67" r:id="rId4"/>
    <p:sldId id="313" r:id="rId5"/>
    <p:sldId id="324" r:id="rId6"/>
    <p:sldId id="325" r:id="rId7"/>
    <p:sldId id="271" r:id="rId8"/>
    <p:sldId id="280" r:id="rId9"/>
    <p:sldId id="258" r:id="rId10"/>
    <p:sldId id="273" r:id="rId11"/>
    <p:sldId id="274" r:id="rId12"/>
    <p:sldId id="259" r:id="rId13"/>
    <p:sldId id="277" r:id="rId14"/>
    <p:sldId id="272" r:id="rId15"/>
    <p:sldId id="329" r:id="rId16"/>
    <p:sldId id="278" r:id="rId17"/>
    <p:sldId id="279" r:id="rId18"/>
    <p:sldId id="260" r:id="rId19"/>
    <p:sldId id="315" r:id="rId20"/>
    <p:sldId id="261" r:id="rId21"/>
    <p:sldId id="320" r:id="rId22"/>
    <p:sldId id="322" r:id="rId23"/>
    <p:sldId id="326" r:id="rId24"/>
    <p:sldId id="319" r:id="rId25"/>
    <p:sldId id="321" r:id="rId26"/>
    <p:sldId id="327" r:id="rId27"/>
    <p:sldId id="328" r:id="rId28"/>
    <p:sldId id="323" r:id="rId29"/>
    <p:sldId id="285" r:id="rId30"/>
    <p:sldId id="330" r:id="rId31"/>
    <p:sldId id="262" r:id="rId32"/>
    <p:sldId id="265" r:id="rId33"/>
    <p:sldId id="314" r:id="rId34"/>
    <p:sldId id="289" r:id="rId35"/>
    <p:sldId id="332" r:id="rId36"/>
    <p:sldId id="333" r:id="rId37"/>
    <p:sldId id="335" r:id="rId38"/>
    <p:sldId id="336" r:id="rId39"/>
    <p:sldId id="331" r:id="rId40"/>
    <p:sldId id="308" r:id="rId41"/>
    <p:sldId id="263" r:id="rId42"/>
    <p:sldId id="334" r:id="rId43"/>
    <p:sldId id="309" r:id="rId44"/>
    <p:sldId id="31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3" autoAdjust="0"/>
    <p:restoredTop sz="94660"/>
  </p:normalViewPr>
  <p:slideViewPr>
    <p:cSldViewPr>
      <p:cViewPr varScale="1">
        <p:scale>
          <a:sx n="69" d="100"/>
          <a:sy n="69" d="100"/>
        </p:scale>
        <p:origin x="144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ED5D29-9FC5-4514-83D8-E765D37E0241}" type="doc">
      <dgm:prSet loTypeId="urn:microsoft.com/office/officeart/2005/8/layout/gear1" loCatId="cycle" qsTypeId="urn:microsoft.com/office/officeart/2005/8/quickstyle/simple3" qsCatId="simple" csTypeId="urn:microsoft.com/office/officeart/2005/8/colors/accent5_2" csCatId="accent5" phldr="1"/>
      <dgm:spPr/>
    </dgm:pt>
    <dgm:pt modelId="{ED7442C5-B329-4A9A-BAA3-11AD7C9CB25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Українська мова</a:t>
          </a:r>
          <a:endParaRPr lang="uk-UA" sz="1600" b="1" dirty="0">
            <a:solidFill>
              <a:srgbClr val="002060"/>
            </a:solidFill>
          </a:endParaRPr>
        </a:p>
      </dgm:t>
    </dgm:pt>
    <dgm:pt modelId="{85B7A04E-3033-4A93-B3EE-3949E4B030ED}" type="parTrans" cxnId="{5C8F254D-047C-4656-800E-A99399C22B01}">
      <dgm:prSet/>
      <dgm:spPr/>
      <dgm:t>
        <a:bodyPr/>
        <a:lstStyle/>
        <a:p>
          <a:endParaRPr lang="uk-UA"/>
        </a:p>
      </dgm:t>
    </dgm:pt>
    <dgm:pt modelId="{CF0F64D7-8DA9-4864-B084-FFF05CB75BC3}" type="sibTrans" cxnId="{5C8F254D-047C-4656-800E-A99399C22B01}">
      <dgm:prSet/>
      <dgm:spPr/>
      <dgm:t>
        <a:bodyPr/>
        <a:lstStyle/>
        <a:p>
          <a:endParaRPr lang="uk-UA"/>
        </a:p>
      </dgm:t>
    </dgm:pt>
    <dgm:pt modelId="{210DAC2E-9D56-4A1C-B74B-AAC2A811CA2F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Читання</a:t>
          </a:r>
          <a:endParaRPr lang="uk-UA" sz="1600" b="1" dirty="0">
            <a:solidFill>
              <a:srgbClr val="002060"/>
            </a:solidFill>
          </a:endParaRPr>
        </a:p>
      </dgm:t>
    </dgm:pt>
    <dgm:pt modelId="{09B8409D-DB6E-4499-A899-4BF7E6CFE107}" type="parTrans" cxnId="{CFF0764B-3D15-4F1D-8DF5-CC58BA99B77A}">
      <dgm:prSet/>
      <dgm:spPr/>
      <dgm:t>
        <a:bodyPr/>
        <a:lstStyle/>
        <a:p>
          <a:endParaRPr lang="uk-UA"/>
        </a:p>
      </dgm:t>
    </dgm:pt>
    <dgm:pt modelId="{CD5D80C5-ECC7-4126-B086-7F073888BA72}" type="sibTrans" cxnId="{CFF0764B-3D15-4F1D-8DF5-CC58BA99B77A}">
      <dgm:prSet/>
      <dgm:spPr/>
      <dgm:t>
        <a:bodyPr/>
        <a:lstStyle/>
        <a:p>
          <a:endParaRPr lang="uk-UA"/>
        </a:p>
      </dgm:t>
    </dgm:pt>
    <dgm:pt modelId="{2A964AFE-38BC-4703-9408-35616E335DCA}" type="pres">
      <dgm:prSet presAssocID="{E9ED5D29-9FC5-4514-83D8-E765D37E024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A4AB8B5-DF6C-419E-A02D-5DA65A167CB5}" type="pres">
      <dgm:prSet presAssocID="{ED7442C5-B329-4A9A-BAA3-11AD7C9CB25A}" presName="gear1" presStyleLbl="node1" presStyleIdx="0" presStyleCnt="2" custScaleX="121150" custScaleY="109615" custLinFactNeighborX="-14835" custLinFactNeighborY="-382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B6AE79-0B93-427A-A527-7221E4399A5B}" type="pres">
      <dgm:prSet presAssocID="{ED7442C5-B329-4A9A-BAA3-11AD7C9CB25A}" presName="gear1srcNode" presStyleLbl="node1" presStyleIdx="0" presStyleCnt="2"/>
      <dgm:spPr/>
      <dgm:t>
        <a:bodyPr/>
        <a:lstStyle/>
        <a:p>
          <a:endParaRPr lang="uk-UA"/>
        </a:p>
      </dgm:t>
    </dgm:pt>
    <dgm:pt modelId="{10593F20-0684-43A7-ADB9-C8340550E375}" type="pres">
      <dgm:prSet presAssocID="{ED7442C5-B329-4A9A-BAA3-11AD7C9CB25A}" presName="gear1dstNode" presStyleLbl="node1" presStyleIdx="0" presStyleCnt="2"/>
      <dgm:spPr/>
      <dgm:t>
        <a:bodyPr/>
        <a:lstStyle/>
        <a:p>
          <a:endParaRPr lang="uk-UA"/>
        </a:p>
      </dgm:t>
    </dgm:pt>
    <dgm:pt modelId="{3519F7BB-BBE3-44FA-A2E0-91245E83C19E}" type="pres">
      <dgm:prSet presAssocID="{210DAC2E-9D56-4A1C-B74B-AAC2A811CA2F}" presName="gear2" presStyleLbl="node1" presStyleIdx="1" presStyleCnt="2" custScaleX="165784" custScaleY="150000" custLinFactNeighborX="392" custLinFactNeighborY="-1223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8F33D8-F7F6-4428-99B4-3BF67305F553}" type="pres">
      <dgm:prSet presAssocID="{210DAC2E-9D56-4A1C-B74B-AAC2A811CA2F}" presName="gear2srcNode" presStyleLbl="node1" presStyleIdx="1" presStyleCnt="2"/>
      <dgm:spPr/>
      <dgm:t>
        <a:bodyPr/>
        <a:lstStyle/>
        <a:p>
          <a:endParaRPr lang="uk-UA"/>
        </a:p>
      </dgm:t>
    </dgm:pt>
    <dgm:pt modelId="{A614B744-EA1E-4436-B1BF-B6ABE443F0C6}" type="pres">
      <dgm:prSet presAssocID="{210DAC2E-9D56-4A1C-B74B-AAC2A811CA2F}" presName="gear2dstNode" presStyleLbl="node1" presStyleIdx="1" presStyleCnt="2"/>
      <dgm:spPr/>
      <dgm:t>
        <a:bodyPr/>
        <a:lstStyle/>
        <a:p>
          <a:endParaRPr lang="uk-UA"/>
        </a:p>
      </dgm:t>
    </dgm:pt>
    <dgm:pt modelId="{56DCB6DC-A7B2-4250-A34B-387036F40197}" type="pres">
      <dgm:prSet presAssocID="{CF0F64D7-8DA9-4864-B084-FFF05CB75BC3}" presName="connector1" presStyleLbl="sibTrans2D1" presStyleIdx="0" presStyleCnt="2" custLinFactNeighborX="-17824" custLinFactNeighborY="1936"/>
      <dgm:spPr/>
      <dgm:t>
        <a:bodyPr/>
        <a:lstStyle/>
        <a:p>
          <a:endParaRPr lang="uk-UA"/>
        </a:p>
      </dgm:t>
    </dgm:pt>
    <dgm:pt modelId="{7ED3DEB2-1D5F-4C4C-B888-D724BF3DC21D}" type="pres">
      <dgm:prSet presAssocID="{CD5D80C5-ECC7-4126-B086-7F073888BA72}" presName="connector2" presStyleLbl="sibTrans2D1" presStyleIdx="1" presStyleCnt="2"/>
      <dgm:spPr/>
      <dgm:t>
        <a:bodyPr/>
        <a:lstStyle/>
        <a:p>
          <a:endParaRPr lang="uk-UA"/>
        </a:p>
      </dgm:t>
    </dgm:pt>
  </dgm:ptLst>
  <dgm:cxnLst>
    <dgm:cxn modelId="{5C8F254D-047C-4656-800E-A99399C22B01}" srcId="{E9ED5D29-9FC5-4514-83D8-E765D37E0241}" destId="{ED7442C5-B329-4A9A-BAA3-11AD7C9CB25A}" srcOrd="0" destOrd="0" parTransId="{85B7A04E-3033-4A93-B3EE-3949E4B030ED}" sibTransId="{CF0F64D7-8DA9-4864-B084-FFF05CB75BC3}"/>
    <dgm:cxn modelId="{EE287307-2717-4825-A629-EA6655554B26}" type="presOf" srcId="{CF0F64D7-8DA9-4864-B084-FFF05CB75BC3}" destId="{56DCB6DC-A7B2-4250-A34B-387036F40197}" srcOrd="0" destOrd="0" presId="urn:microsoft.com/office/officeart/2005/8/layout/gear1"/>
    <dgm:cxn modelId="{9A397A89-8DBC-4DA5-BF52-73D4457E1D6A}" type="presOf" srcId="{E9ED5D29-9FC5-4514-83D8-E765D37E0241}" destId="{2A964AFE-38BC-4703-9408-35616E335DCA}" srcOrd="0" destOrd="0" presId="urn:microsoft.com/office/officeart/2005/8/layout/gear1"/>
    <dgm:cxn modelId="{4A0E0FCD-54A9-4E8E-BE7A-E9486D250305}" type="presOf" srcId="{CD5D80C5-ECC7-4126-B086-7F073888BA72}" destId="{7ED3DEB2-1D5F-4C4C-B888-D724BF3DC21D}" srcOrd="0" destOrd="0" presId="urn:microsoft.com/office/officeart/2005/8/layout/gear1"/>
    <dgm:cxn modelId="{A89B8388-A2B6-4754-9520-08B074EFE5CF}" type="presOf" srcId="{ED7442C5-B329-4A9A-BAA3-11AD7C9CB25A}" destId="{5A4AB8B5-DF6C-419E-A02D-5DA65A167CB5}" srcOrd="0" destOrd="0" presId="urn:microsoft.com/office/officeart/2005/8/layout/gear1"/>
    <dgm:cxn modelId="{61370318-4E41-4890-9AB3-CD10482074BB}" type="presOf" srcId="{ED7442C5-B329-4A9A-BAA3-11AD7C9CB25A}" destId="{10593F20-0684-43A7-ADB9-C8340550E375}" srcOrd="2" destOrd="0" presId="urn:microsoft.com/office/officeart/2005/8/layout/gear1"/>
    <dgm:cxn modelId="{ECE93D68-7941-4297-AECC-01443B974B96}" type="presOf" srcId="{210DAC2E-9D56-4A1C-B74B-AAC2A811CA2F}" destId="{A614B744-EA1E-4436-B1BF-B6ABE443F0C6}" srcOrd="2" destOrd="0" presId="urn:microsoft.com/office/officeart/2005/8/layout/gear1"/>
    <dgm:cxn modelId="{9F039FAD-D746-4863-A159-26113F02E3B6}" type="presOf" srcId="{210DAC2E-9D56-4A1C-B74B-AAC2A811CA2F}" destId="{9E8F33D8-F7F6-4428-99B4-3BF67305F553}" srcOrd="1" destOrd="0" presId="urn:microsoft.com/office/officeart/2005/8/layout/gear1"/>
    <dgm:cxn modelId="{CD5558F1-01E1-42B8-B0D6-786DDE00F8E3}" type="presOf" srcId="{210DAC2E-9D56-4A1C-B74B-AAC2A811CA2F}" destId="{3519F7BB-BBE3-44FA-A2E0-91245E83C19E}" srcOrd="0" destOrd="0" presId="urn:microsoft.com/office/officeart/2005/8/layout/gear1"/>
    <dgm:cxn modelId="{CFF0764B-3D15-4F1D-8DF5-CC58BA99B77A}" srcId="{E9ED5D29-9FC5-4514-83D8-E765D37E0241}" destId="{210DAC2E-9D56-4A1C-B74B-AAC2A811CA2F}" srcOrd="1" destOrd="0" parTransId="{09B8409D-DB6E-4499-A899-4BF7E6CFE107}" sibTransId="{CD5D80C5-ECC7-4126-B086-7F073888BA72}"/>
    <dgm:cxn modelId="{1E0304F1-D5AE-4196-A122-2A223AFC89BE}" type="presOf" srcId="{ED7442C5-B329-4A9A-BAA3-11AD7C9CB25A}" destId="{F2B6AE79-0B93-427A-A527-7221E4399A5B}" srcOrd="1" destOrd="0" presId="urn:microsoft.com/office/officeart/2005/8/layout/gear1"/>
    <dgm:cxn modelId="{ECEFD01D-B822-4C2C-991C-37EBBC91DFD6}" type="presParOf" srcId="{2A964AFE-38BC-4703-9408-35616E335DCA}" destId="{5A4AB8B5-DF6C-419E-A02D-5DA65A167CB5}" srcOrd="0" destOrd="0" presId="urn:microsoft.com/office/officeart/2005/8/layout/gear1"/>
    <dgm:cxn modelId="{EB25B027-B005-4BF9-8F64-CF69EDA3ABCD}" type="presParOf" srcId="{2A964AFE-38BC-4703-9408-35616E335DCA}" destId="{F2B6AE79-0B93-427A-A527-7221E4399A5B}" srcOrd="1" destOrd="0" presId="urn:microsoft.com/office/officeart/2005/8/layout/gear1"/>
    <dgm:cxn modelId="{832C09D0-05A1-489F-AADE-00CB25B33BA3}" type="presParOf" srcId="{2A964AFE-38BC-4703-9408-35616E335DCA}" destId="{10593F20-0684-43A7-ADB9-C8340550E375}" srcOrd="2" destOrd="0" presId="urn:microsoft.com/office/officeart/2005/8/layout/gear1"/>
    <dgm:cxn modelId="{542C65AA-7341-42E2-9840-5F09FDB3A7CA}" type="presParOf" srcId="{2A964AFE-38BC-4703-9408-35616E335DCA}" destId="{3519F7BB-BBE3-44FA-A2E0-91245E83C19E}" srcOrd="3" destOrd="0" presId="urn:microsoft.com/office/officeart/2005/8/layout/gear1"/>
    <dgm:cxn modelId="{998C8E66-71DC-40E2-B61A-2EA47B93F703}" type="presParOf" srcId="{2A964AFE-38BC-4703-9408-35616E335DCA}" destId="{9E8F33D8-F7F6-4428-99B4-3BF67305F553}" srcOrd="4" destOrd="0" presId="urn:microsoft.com/office/officeart/2005/8/layout/gear1"/>
    <dgm:cxn modelId="{42B2188A-F961-427F-BA27-190953BD2047}" type="presParOf" srcId="{2A964AFE-38BC-4703-9408-35616E335DCA}" destId="{A614B744-EA1E-4436-B1BF-B6ABE443F0C6}" srcOrd="5" destOrd="0" presId="urn:microsoft.com/office/officeart/2005/8/layout/gear1"/>
    <dgm:cxn modelId="{7B43FF11-A2AB-475B-B72E-0BB574BBF0C7}" type="presParOf" srcId="{2A964AFE-38BC-4703-9408-35616E335DCA}" destId="{56DCB6DC-A7B2-4250-A34B-387036F40197}" srcOrd="6" destOrd="0" presId="urn:microsoft.com/office/officeart/2005/8/layout/gear1"/>
    <dgm:cxn modelId="{78264D08-5282-4350-91FD-7A3308DD82C1}" type="presParOf" srcId="{2A964AFE-38BC-4703-9408-35616E335DCA}" destId="{7ED3DEB2-1D5F-4C4C-B888-D724BF3DC21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ED5D29-9FC5-4514-83D8-E765D37E0241}" type="doc">
      <dgm:prSet loTypeId="urn:microsoft.com/office/officeart/2005/8/layout/gear1" loCatId="cycle" qsTypeId="urn:microsoft.com/office/officeart/2005/8/quickstyle/simple3" qsCatId="simple" csTypeId="urn:microsoft.com/office/officeart/2005/8/colors/accent4_5" csCatId="accent4" phldr="1"/>
      <dgm:spPr/>
    </dgm:pt>
    <dgm:pt modelId="{ED7442C5-B329-4A9A-BAA3-11AD7C9CB25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Я досліджую світ</a:t>
          </a:r>
          <a:endParaRPr lang="uk-UA" sz="1600" b="1" dirty="0">
            <a:solidFill>
              <a:srgbClr val="002060"/>
            </a:solidFill>
          </a:endParaRPr>
        </a:p>
      </dgm:t>
    </dgm:pt>
    <dgm:pt modelId="{85B7A04E-3033-4A93-B3EE-3949E4B030ED}" type="parTrans" cxnId="{5C8F254D-047C-4656-800E-A99399C22B01}">
      <dgm:prSet/>
      <dgm:spPr/>
      <dgm:t>
        <a:bodyPr/>
        <a:lstStyle/>
        <a:p>
          <a:endParaRPr lang="uk-UA"/>
        </a:p>
      </dgm:t>
    </dgm:pt>
    <dgm:pt modelId="{CF0F64D7-8DA9-4864-B084-FFF05CB75BC3}" type="sibTrans" cxnId="{5C8F254D-047C-4656-800E-A99399C22B01}">
      <dgm:prSet/>
      <dgm:spPr/>
      <dgm:t>
        <a:bodyPr/>
        <a:lstStyle/>
        <a:p>
          <a:endParaRPr lang="uk-UA"/>
        </a:p>
      </dgm:t>
    </dgm:pt>
    <dgm:pt modelId="{210DAC2E-9D56-4A1C-B74B-AAC2A811CA2F}">
      <dgm:prSet phldrT="[Текст]" custT="1"/>
      <dgm:spPr/>
      <dgm:t>
        <a:bodyPr/>
        <a:lstStyle/>
        <a:p>
          <a:r>
            <a:rPr lang="uk-UA" sz="1600" b="1" dirty="0" err="1" smtClean="0">
              <a:solidFill>
                <a:srgbClr val="002060"/>
              </a:solidFill>
            </a:rPr>
            <a:t>Математи-ка</a:t>
          </a:r>
          <a:endParaRPr lang="uk-UA" sz="1600" b="1" dirty="0">
            <a:solidFill>
              <a:srgbClr val="002060"/>
            </a:solidFill>
          </a:endParaRPr>
        </a:p>
      </dgm:t>
    </dgm:pt>
    <dgm:pt modelId="{09B8409D-DB6E-4499-A899-4BF7E6CFE107}" type="parTrans" cxnId="{CFF0764B-3D15-4F1D-8DF5-CC58BA99B77A}">
      <dgm:prSet/>
      <dgm:spPr/>
      <dgm:t>
        <a:bodyPr/>
        <a:lstStyle/>
        <a:p>
          <a:endParaRPr lang="uk-UA"/>
        </a:p>
      </dgm:t>
    </dgm:pt>
    <dgm:pt modelId="{CD5D80C5-ECC7-4126-B086-7F073888BA72}" type="sibTrans" cxnId="{CFF0764B-3D15-4F1D-8DF5-CC58BA99B77A}">
      <dgm:prSet/>
      <dgm:spPr/>
      <dgm:t>
        <a:bodyPr/>
        <a:lstStyle/>
        <a:p>
          <a:endParaRPr lang="uk-UA"/>
        </a:p>
      </dgm:t>
    </dgm:pt>
    <dgm:pt modelId="{2A964AFE-38BC-4703-9408-35616E335DCA}" type="pres">
      <dgm:prSet presAssocID="{E9ED5D29-9FC5-4514-83D8-E765D37E024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A4AB8B5-DF6C-419E-A02D-5DA65A167CB5}" type="pres">
      <dgm:prSet presAssocID="{ED7442C5-B329-4A9A-BAA3-11AD7C9CB25A}" presName="gear1" presStyleLbl="node1" presStyleIdx="0" presStyleCnt="2" custLinFactNeighborX="-6292" custLinFactNeighborY="2363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B6AE79-0B93-427A-A527-7221E4399A5B}" type="pres">
      <dgm:prSet presAssocID="{ED7442C5-B329-4A9A-BAA3-11AD7C9CB25A}" presName="gear1srcNode" presStyleLbl="node1" presStyleIdx="0" presStyleCnt="2"/>
      <dgm:spPr/>
      <dgm:t>
        <a:bodyPr/>
        <a:lstStyle/>
        <a:p>
          <a:endParaRPr lang="uk-UA"/>
        </a:p>
      </dgm:t>
    </dgm:pt>
    <dgm:pt modelId="{10593F20-0684-43A7-ADB9-C8340550E375}" type="pres">
      <dgm:prSet presAssocID="{ED7442C5-B329-4A9A-BAA3-11AD7C9CB25A}" presName="gear1dstNode" presStyleLbl="node1" presStyleIdx="0" presStyleCnt="2"/>
      <dgm:spPr/>
      <dgm:t>
        <a:bodyPr/>
        <a:lstStyle/>
        <a:p>
          <a:endParaRPr lang="uk-UA"/>
        </a:p>
      </dgm:t>
    </dgm:pt>
    <dgm:pt modelId="{3519F7BB-BBE3-44FA-A2E0-91245E83C19E}" type="pres">
      <dgm:prSet presAssocID="{210DAC2E-9D56-4A1C-B74B-AAC2A811CA2F}" presName="gear2" presStyleLbl="node1" presStyleIdx="1" presStyleCnt="2" custScaleX="196977" custScaleY="193157" custLinFactNeighborX="392" custLinFactNeighborY="-1223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8F33D8-F7F6-4428-99B4-3BF67305F553}" type="pres">
      <dgm:prSet presAssocID="{210DAC2E-9D56-4A1C-B74B-AAC2A811CA2F}" presName="gear2srcNode" presStyleLbl="node1" presStyleIdx="1" presStyleCnt="2"/>
      <dgm:spPr/>
      <dgm:t>
        <a:bodyPr/>
        <a:lstStyle/>
        <a:p>
          <a:endParaRPr lang="uk-UA"/>
        </a:p>
      </dgm:t>
    </dgm:pt>
    <dgm:pt modelId="{A614B744-EA1E-4436-B1BF-B6ABE443F0C6}" type="pres">
      <dgm:prSet presAssocID="{210DAC2E-9D56-4A1C-B74B-AAC2A811CA2F}" presName="gear2dstNode" presStyleLbl="node1" presStyleIdx="1" presStyleCnt="2"/>
      <dgm:spPr/>
      <dgm:t>
        <a:bodyPr/>
        <a:lstStyle/>
        <a:p>
          <a:endParaRPr lang="uk-UA"/>
        </a:p>
      </dgm:t>
    </dgm:pt>
    <dgm:pt modelId="{56DCB6DC-A7B2-4250-A34B-387036F40197}" type="pres">
      <dgm:prSet presAssocID="{CF0F64D7-8DA9-4864-B084-FFF05CB75BC3}" presName="connector1" presStyleLbl="sibTrans2D1" presStyleIdx="0" presStyleCnt="2" custLinFactNeighborX="-17824" custLinFactNeighborY="1936"/>
      <dgm:spPr/>
      <dgm:t>
        <a:bodyPr/>
        <a:lstStyle/>
        <a:p>
          <a:endParaRPr lang="uk-UA"/>
        </a:p>
      </dgm:t>
    </dgm:pt>
    <dgm:pt modelId="{7ED3DEB2-1D5F-4C4C-B888-D724BF3DC21D}" type="pres">
      <dgm:prSet presAssocID="{CD5D80C5-ECC7-4126-B086-7F073888BA72}" presName="connector2" presStyleLbl="sibTrans2D1" presStyleIdx="1" presStyleCnt="2" custLinFactNeighborX="-22962" custLinFactNeighborY="794"/>
      <dgm:spPr/>
      <dgm:t>
        <a:bodyPr/>
        <a:lstStyle/>
        <a:p>
          <a:endParaRPr lang="uk-UA"/>
        </a:p>
      </dgm:t>
    </dgm:pt>
  </dgm:ptLst>
  <dgm:cxnLst>
    <dgm:cxn modelId="{5C8F254D-047C-4656-800E-A99399C22B01}" srcId="{E9ED5D29-9FC5-4514-83D8-E765D37E0241}" destId="{ED7442C5-B329-4A9A-BAA3-11AD7C9CB25A}" srcOrd="0" destOrd="0" parTransId="{85B7A04E-3033-4A93-B3EE-3949E4B030ED}" sibTransId="{CF0F64D7-8DA9-4864-B084-FFF05CB75BC3}"/>
    <dgm:cxn modelId="{61E01809-4942-422B-96C7-334EADDE342B}" type="presOf" srcId="{CD5D80C5-ECC7-4126-B086-7F073888BA72}" destId="{7ED3DEB2-1D5F-4C4C-B888-D724BF3DC21D}" srcOrd="0" destOrd="0" presId="urn:microsoft.com/office/officeart/2005/8/layout/gear1"/>
    <dgm:cxn modelId="{A37B576D-0FF6-47DA-A5F5-A10ACF777E37}" type="presOf" srcId="{ED7442C5-B329-4A9A-BAA3-11AD7C9CB25A}" destId="{5A4AB8B5-DF6C-419E-A02D-5DA65A167CB5}" srcOrd="0" destOrd="0" presId="urn:microsoft.com/office/officeart/2005/8/layout/gear1"/>
    <dgm:cxn modelId="{50DB8028-D5EB-4FC8-8D09-35787FB67BA0}" type="presOf" srcId="{210DAC2E-9D56-4A1C-B74B-AAC2A811CA2F}" destId="{A614B744-EA1E-4436-B1BF-B6ABE443F0C6}" srcOrd="2" destOrd="0" presId="urn:microsoft.com/office/officeart/2005/8/layout/gear1"/>
    <dgm:cxn modelId="{5545CB5E-881F-4409-87B6-A93FA7E0A2E6}" type="presOf" srcId="{210DAC2E-9D56-4A1C-B74B-AAC2A811CA2F}" destId="{9E8F33D8-F7F6-4428-99B4-3BF67305F553}" srcOrd="1" destOrd="0" presId="urn:microsoft.com/office/officeart/2005/8/layout/gear1"/>
    <dgm:cxn modelId="{A2D067D0-EB88-4279-BD4C-00214FF6F200}" type="presOf" srcId="{CF0F64D7-8DA9-4864-B084-FFF05CB75BC3}" destId="{56DCB6DC-A7B2-4250-A34B-387036F40197}" srcOrd="0" destOrd="0" presId="urn:microsoft.com/office/officeart/2005/8/layout/gear1"/>
    <dgm:cxn modelId="{2C3D6E84-9400-4428-8EB3-A7D96EB53476}" type="presOf" srcId="{ED7442C5-B329-4A9A-BAA3-11AD7C9CB25A}" destId="{F2B6AE79-0B93-427A-A527-7221E4399A5B}" srcOrd="1" destOrd="0" presId="urn:microsoft.com/office/officeart/2005/8/layout/gear1"/>
    <dgm:cxn modelId="{B34E3CD4-786C-4D87-9327-B43E97EA0B42}" type="presOf" srcId="{210DAC2E-9D56-4A1C-B74B-AAC2A811CA2F}" destId="{3519F7BB-BBE3-44FA-A2E0-91245E83C19E}" srcOrd="0" destOrd="0" presId="urn:microsoft.com/office/officeart/2005/8/layout/gear1"/>
    <dgm:cxn modelId="{1590ACA7-4C72-46A4-ABB5-469BB9D44006}" type="presOf" srcId="{E9ED5D29-9FC5-4514-83D8-E765D37E0241}" destId="{2A964AFE-38BC-4703-9408-35616E335DCA}" srcOrd="0" destOrd="0" presId="urn:microsoft.com/office/officeart/2005/8/layout/gear1"/>
    <dgm:cxn modelId="{1D415188-AD5B-4BDE-A338-D6955E9BCC66}" type="presOf" srcId="{ED7442C5-B329-4A9A-BAA3-11AD7C9CB25A}" destId="{10593F20-0684-43A7-ADB9-C8340550E375}" srcOrd="2" destOrd="0" presId="urn:microsoft.com/office/officeart/2005/8/layout/gear1"/>
    <dgm:cxn modelId="{CFF0764B-3D15-4F1D-8DF5-CC58BA99B77A}" srcId="{E9ED5D29-9FC5-4514-83D8-E765D37E0241}" destId="{210DAC2E-9D56-4A1C-B74B-AAC2A811CA2F}" srcOrd="1" destOrd="0" parTransId="{09B8409D-DB6E-4499-A899-4BF7E6CFE107}" sibTransId="{CD5D80C5-ECC7-4126-B086-7F073888BA72}"/>
    <dgm:cxn modelId="{AF5D31C7-3BC9-4F8C-9BF1-0D14E8684CD2}" type="presParOf" srcId="{2A964AFE-38BC-4703-9408-35616E335DCA}" destId="{5A4AB8B5-DF6C-419E-A02D-5DA65A167CB5}" srcOrd="0" destOrd="0" presId="urn:microsoft.com/office/officeart/2005/8/layout/gear1"/>
    <dgm:cxn modelId="{F86E5BC2-E5EA-4D01-8AC7-2FDDF465D7D3}" type="presParOf" srcId="{2A964AFE-38BC-4703-9408-35616E335DCA}" destId="{F2B6AE79-0B93-427A-A527-7221E4399A5B}" srcOrd="1" destOrd="0" presId="urn:microsoft.com/office/officeart/2005/8/layout/gear1"/>
    <dgm:cxn modelId="{A84AEC96-D706-49D9-A95A-5E008557B6D2}" type="presParOf" srcId="{2A964AFE-38BC-4703-9408-35616E335DCA}" destId="{10593F20-0684-43A7-ADB9-C8340550E375}" srcOrd="2" destOrd="0" presId="urn:microsoft.com/office/officeart/2005/8/layout/gear1"/>
    <dgm:cxn modelId="{11BAC35D-7274-4B6F-8F3B-124D5461658F}" type="presParOf" srcId="{2A964AFE-38BC-4703-9408-35616E335DCA}" destId="{3519F7BB-BBE3-44FA-A2E0-91245E83C19E}" srcOrd="3" destOrd="0" presId="urn:microsoft.com/office/officeart/2005/8/layout/gear1"/>
    <dgm:cxn modelId="{3A2AB68D-E88F-427B-9A93-C2F284E54784}" type="presParOf" srcId="{2A964AFE-38BC-4703-9408-35616E335DCA}" destId="{9E8F33D8-F7F6-4428-99B4-3BF67305F553}" srcOrd="4" destOrd="0" presId="urn:microsoft.com/office/officeart/2005/8/layout/gear1"/>
    <dgm:cxn modelId="{BD140E6A-C9D0-4ADA-B321-9063B549C0B2}" type="presParOf" srcId="{2A964AFE-38BC-4703-9408-35616E335DCA}" destId="{A614B744-EA1E-4436-B1BF-B6ABE443F0C6}" srcOrd="5" destOrd="0" presId="urn:microsoft.com/office/officeart/2005/8/layout/gear1"/>
    <dgm:cxn modelId="{D3F6AF35-E72E-4BF4-AFE1-826F837768B3}" type="presParOf" srcId="{2A964AFE-38BC-4703-9408-35616E335DCA}" destId="{56DCB6DC-A7B2-4250-A34B-387036F40197}" srcOrd="6" destOrd="0" presId="urn:microsoft.com/office/officeart/2005/8/layout/gear1"/>
    <dgm:cxn modelId="{8C126D33-CC27-449D-A513-5FD6B2415871}" type="presParOf" srcId="{2A964AFE-38BC-4703-9408-35616E335DCA}" destId="{7ED3DEB2-1D5F-4C4C-B888-D724BF3DC21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ED5D29-9FC5-4514-83D8-E765D37E0241}" type="doc">
      <dgm:prSet loTypeId="urn:microsoft.com/office/officeart/2005/8/layout/gear1" loCatId="cycle" qsTypeId="urn:microsoft.com/office/officeart/2005/8/quickstyle/simple5" qsCatId="simple" csTypeId="urn:microsoft.com/office/officeart/2005/8/colors/accent3_4" csCatId="accent3" phldr="1"/>
      <dgm:spPr/>
    </dgm:pt>
    <dgm:pt modelId="{ED7442C5-B329-4A9A-BAA3-11AD7C9CB25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Я досліджую світ</a:t>
          </a:r>
          <a:endParaRPr lang="uk-UA" sz="1600" b="1" dirty="0">
            <a:solidFill>
              <a:srgbClr val="002060"/>
            </a:solidFill>
          </a:endParaRPr>
        </a:p>
      </dgm:t>
    </dgm:pt>
    <dgm:pt modelId="{85B7A04E-3033-4A93-B3EE-3949E4B030ED}" type="parTrans" cxnId="{5C8F254D-047C-4656-800E-A99399C22B01}">
      <dgm:prSet/>
      <dgm:spPr/>
      <dgm:t>
        <a:bodyPr/>
        <a:lstStyle/>
        <a:p>
          <a:endParaRPr lang="uk-UA"/>
        </a:p>
      </dgm:t>
    </dgm:pt>
    <dgm:pt modelId="{CF0F64D7-8DA9-4864-B084-FFF05CB75BC3}" type="sibTrans" cxnId="{5C8F254D-047C-4656-800E-A99399C22B01}">
      <dgm:prSet/>
      <dgm:spPr/>
      <dgm:t>
        <a:bodyPr/>
        <a:lstStyle/>
        <a:p>
          <a:endParaRPr lang="uk-UA"/>
        </a:p>
      </dgm:t>
    </dgm:pt>
    <dgm:pt modelId="{210DAC2E-9D56-4A1C-B74B-AAC2A811CA2F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Читання</a:t>
          </a:r>
          <a:endParaRPr lang="uk-UA" sz="1600" b="1" dirty="0">
            <a:solidFill>
              <a:srgbClr val="002060"/>
            </a:solidFill>
          </a:endParaRPr>
        </a:p>
      </dgm:t>
    </dgm:pt>
    <dgm:pt modelId="{09B8409D-DB6E-4499-A899-4BF7E6CFE107}" type="parTrans" cxnId="{CFF0764B-3D15-4F1D-8DF5-CC58BA99B77A}">
      <dgm:prSet/>
      <dgm:spPr/>
      <dgm:t>
        <a:bodyPr/>
        <a:lstStyle/>
        <a:p>
          <a:endParaRPr lang="uk-UA"/>
        </a:p>
      </dgm:t>
    </dgm:pt>
    <dgm:pt modelId="{CD5D80C5-ECC7-4126-B086-7F073888BA72}" type="sibTrans" cxnId="{CFF0764B-3D15-4F1D-8DF5-CC58BA99B77A}">
      <dgm:prSet/>
      <dgm:spPr/>
      <dgm:t>
        <a:bodyPr/>
        <a:lstStyle/>
        <a:p>
          <a:endParaRPr lang="uk-UA"/>
        </a:p>
      </dgm:t>
    </dgm:pt>
    <dgm:pt modelId="{2A964AFE-38BC-4703-9408-35616E335DCA}" type="pres">
      <dgm:prSet presAssocID="{E9ED5D29-9FC5-4514-83D8-E765D37E024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A4AB8B5-DF6C-419E-A02D-5DA65A167CB5}" type="pres">
      <dgm:prSet presAssocID="{ED7442C5-B329-4A9A-BAA3-11AD7C9CB25A}" presName="gear1" presStyleLbl="node1" presStyleIdx="0" presStyleCnt="2" custScaleX="120092" custScaleY="109570" custLinFactNeighborX="-10046" custLinFactNeighborY="947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B6AE79-0B93-427A-A527-7221E4399A5B}" type="pres">
      <dgm:prSet presAssocID="{ED7442C5-B329-4A9A-BAA3-11AD7C9CB25A}" presName="gear1srcNode" presStyleLbl="node1" presStyleIdx="0" presStyleCnt="2"/>
      <dgm:spPr/>
      <dgm:t>
        <a:bodyPr/>
        <a:lstStyle/>
        <a:p>
          <a:endParaRPr lang="uk-UA"/>
        </a:p>
      </dgm:t>
    </dgm:pt>
    <dgm:pt modelId="{10593F20-0684-43A7-ADB9-C8340550E375}" type="pres">
      <dgm:prSet presAssocID="{ED7442C5-B329-4A9A-BAA3-11AD7C9CB25A}" presName="gear1dstNode" presStyleLbl="node1" presStyleIdx="0" presStyleCnt="2"/>
      <dgm:spPr/>
      <dgm:t>
        <a:bodyPr/>
        <a:lstStyle/>
        <a:p>
          <a:endParaRPr lang="uk-UA"/>
        </a:p>
      </dgm:t>
    </dgm:pt>
    <dgm:pt modelId="{3519F7BB-BBE3-44FA-A2E0-91245E83C19E}" type="pres">
      <dgm:prSet presAssocID="{210DAC2E-9D56-4A1C-B74B-AAC2A811CA2F}" presName="gear2" presStyleLbl="node1" presStyleIdx="1" presStyleCnt="2" custScaleX="152620" custScaleY="165789" custLinFactNeighborX="392" custLinFactNeighborY="-1223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8F33D8-F7F6-4428-99B4-3BF67305F553}" type="pres">
      <dgm:prSet presAssocID="{210DAC2E-9D56-4A1C-B74B-AAC2A811CA2F}" presName="gear2srcNode" presStyleLbl="node1" presStyleIdx="1" presStyleCnt="2"/>
      <dgm:spPr/>
      <dgm:t>
        <a:bodyPr/>
        <a:lstStyle/>
        <a:p>
          <a:endParaRPr lang="uk-UA"/>
        </a:p>
      </dgm:t>
    </dgm:pt>
    <dgm:pt modelId="{A614B744-EA1E-4436-B1BF-B6ABE443F0C6}" type="pres">
      <dgm:prSet presAssocID="{210DAC2E-9D56-4A1C-B74B-AAC2A811CA2F}" presName="gear2dstNode" presStyleLbl="node1" presStyleIdx="1" presStyleCnt="2"/>
      <dgm:spPr/>
      <dgm:t>
        <a:bodyPr/>
        <a:lstStyle/>
        <a:p>
          <a:endParaRPr lang="uk-UA"/>
        </a:p>
      </dgm:t>
    </dgm:pt>
    <dgm:pt modelId="{56DCB6DC-A7B2-4250-A34B-387036F40197}" type="pres">
      <dgm:prSet presAssocID="{CF0F64D7-8DA9-4864-B084-FFF05CB75BC3}" presName="connector1" presStyleLbl="sibTrans2D1" presStyleIdx="0" presStyleCnt="2" custLinFactNeighborX="-17824" custLinFactNeighborY="1936"/>
      <dgm:spPr/>
      <dgm:t>
        <a:bodyPr/>
        <a:lstStyle/>
        <a:p>
          <a:endParaRPr lang="uk-UA"/>
        </a:p>
      </dgm:t>
    </dgm:pt>
    <dgm:pt modelId="{7ED3DEB2-1D5F-4C4C-B888-D724BF3DC21D}" type="pres">
      <dgm:prSet presAssocID="{CD5D80C5-ECC7-4126-B086-7F073888BA72}" presName="connector2" presStyleLbl="sibTrans2D1" presStyleIdx="1" presStyleCnt="2"/>
      <dgm:spPr/>
      <dgm:t>
        <a:bodyPr/>
        <a:lstStyle/>
        <a:p>
          <a:endParaRPr lang="uk-UA"/>
        </a:p>
      </dgm:t>
    </dgm:pt>
  </dgm:ptLst>
  <dgm:cxnLst>
    <dgm:cxn modelId="{2F616237-71EF-4C3D-B6F3-41272516E398}" type="presOf" srcId="{210DAC2E-9D56-4A1C-B74B-AAC2A811CA2F}" destId="{A614B744-EA1E-4436-B1BF-B6ABE443F0C6}" srcOrd="2" destOrd="0" presId="urn:microsoft.com/office/officeart/2005/8/layout/gear1"/>
    <dgm:cxn modelId="{894EA803-F908-477F-83F9-BC250EAF3E88}" type="presOf" srcId="{CF0F64D7-8DA9-4864-B084-FFF05CB75BC3}" destId="{56DCB6DC-A7B2-4250-A34B-387036F40197}" srcOrd="0" destOrd="0" presId="urn:microsoft.com/office/officeart/2005/8/layout/gear1"/>
    <dgm:cxn modelId="{CFF0764B-3D15-4F1D-8DF5-CC58BA99B77A}" srcId="{E9ED5D29-9FC5-4514-83D8-E765D37E0241}" destId="{210DAC2E-9D56-4A1C-B74B-AAC2A811CA2F}" srcOrd="1" destOrd="0" parTransId="{09B8409D-DB6E-4499-A899-4BF7E6CFE107}" sibTransId="{CD5D80C5-ECC7-4126-B086-7F073888BA72}"/>
    <dgm:cxn modelId="{5A2EB4FE-1ED0-4247-A91A-3186C1ACAC35}" type="presOf" srcId="{CD5D80C5-ECC7-4126-B086-7F073888BA72}" destId="{7ED3DEB2-1D5F-4C4C-B888-D724BF3DC21D}" srcOrd="0" destOrd="0" presId="urn:microsoft.com/office/officeart/2005/8/layout/gear1"/>
    <dgm:cxn modelId="{63CA2162-956E-438C-B00B-B29A7B20E2EB}" type="presOf" srcId="{E9ED5D29-9FC5-4514-83D8-E765D37E0241}" destId="{2A964AFE-38BC-4703-9408-35616E335DCA}" srcOrd="0" destOrd="0" presId="urn:microsoft.com/office/officeart/2005/8/layout/gear1"/>
    <dgm:cxn modelId="{78F16B2C-5F58-4B28-969A-1F9837EBD4FE}" type="presOf" srcId="{210DAC2E-9D56-4A1C-B74B-AAC2A811CA2F}" destId="{3519F7BB-BBE3-44FA-A2E0-91245E83C19E}" srcOrd="0" destOrd="0" presId="urn:microsoft.com/office/officeart/2005/8/layout/gear1"/>
    <dgm:cxn modelId="{68D57C15-93B8-45A2-86A5-08F32EDBC016}" type="presOf" srcId="{ED7442C5-B329-4A9A-BAA3-11AD7C9CB25A}" destId="{F2B6AE79-0B93-427A-A527-7221E4399A5B}" srcOrd="1" destOrd="0" presId="urn:microsoft.com/office/officeart/2005/8/layout/gear1"/>
    <dgm:cxn modelId="{5C8F254D-047C-4656-800E-A99399C22B01}" srcId="{E9ED5D29-9FC5-4514-83D8-E765D37E0241}" destId="{ED7442C5-B329-4A9A-BAA3-11AD7C9CB25A}" srcOrd="0" destOrd="0" parTransId="{85B7A04E-3033-4A93-B3EE-3949E4B030ED}" sibTransId="{CF0F64D7-8DA9-4864-B084-FFF05CB75BC3}"/>
    <dgm:cxn modelId="{70B6F61A-73AA-435A-8D86-1A7F2F3A2ADE}" type="presOf" srcId="{210DAC2E-9D56-4A1C-B74B-AAC2A811CA2F}" destId="{9E8F33D8-F7F6-4428-99B4-3BF67305F553}" srcOrd="1" destOrd="0" presId="urn:microsoft.com/office/officeart/2005/8/layout/gear1"/>
    <dgm:cxn modelId="{740F71E1-573F-4C98-9A89-3537F0EB8DD6}" type="presOf" srcId="{ED7442C5-B329-4A9A-BAA3-11AD7C9CB25A}" destId="{10593F20-0684-43A7-ADB9-C8340550E375}" srcOrd="2" destOrd="0" presId="urn:microsoft.com/office/officeart/2005/8/layout/gear1"/>
    <dgm:cxn modelId="{EA68F4B2-C2B9-4039-B1B2-060D1AB79BF4}" type="presOf" srcId="{ED7442C5-B329-4A9A-BAA3-11AD7C9CB25A}" destId="{5A4AB8B5-DF6C-419E-A02D-5DA65A167CB5}" srcOrd="0" destOrd="0" presId="urn:microsoft.com/office/officeart/2005/8/layout/gear1"/>
    <dgm:cxn modelId="{47F39C4B-4DC8-48E4-9C52-D0870C9E067F}" type="presParOf" srcId="{2A964AFE-38BC-4703-9408-35616E335DCA}" destId="{5A4AB8B5-DF6C-419E-A02D-5DA65A167CB5}" srcOrd="0" destOrd="0" presId="urn:microsoft.com/office/officeart/2005/8/layout/gear1"/>
    <dgm:cxn modelId="{A59A4120-3657-431B-A6C3-2834E5D94667}" type="presParOf" srcId="{2A964AFE-38BC-4703-9408-35616E335DCA}" destId="{F2B6AE79-0B93-427A-A527-7221E4399A5B}" srcOrd="1" destOrd="0" presId="urn:microsoft.com/office/officeart/2005/8/layout/gear1"/>
    <dgm:cxn modelId="{067F22BD-8C3A-4CA4-8137-A9910D4890B9}" type="presParOf" srcId="{2A964AFE-38BC-4703-9408-35616E335DCA}" destId="{10593F20-0684-43A7-ADB9-C8340550E375}" srcOrd="2" destOrd="0" presId="urn:microsoft.com/office/officeart/2005/8/layout/gear1"/>
    <dgm:cxn modelId="{8ADC4642-521E-476F-AEEB-7DFD0AE98823}" type="presParOf" srcId="{2A964AFE-38BC-4703-9408-35616E335DCA}" destId="{3519F7BB-BBE3-44FA-A2E0-91245E83C19E}" srcOrd="3" destOrd="0" presId="urn:microsoft.com/office/officeart/2005/8/layout/gear1"/>
    <dgm:cxn modelId="{A5A099BA-C6C9-4CD7-B3ED-D3D0174CD094}" type="presParOf" srcId="{2A964AFE-38BC-4703-9408-35616E335DCA}" destId="{9E8F33D8-F7F6-4428-99B4-3BF67305F553}" srcOrd="4" destOrd="0" presId="urn:microsoft.com/office/officeart/2005/8/layout/gear1"/>
    <dgm:cxn modelId="{1E9C2EE4-D507-41CF-9EE8-059AF5D0276E}" type="presParOf" srcId="{2A964AFE-38BC-4703-9408-35616E335DCA}" destId="{A614B744-EA1E-4436-B1BF-B6ABE443F0C6}" srcOrd="5" destOrd="0" presId="urn:microsoft.com/office/officeart/2005/8/layout/gear1"/>
    <dgm:cxn modelId="{D2E2314D-59D8-447C-BA10-8FD9218322EE}" type="presParOf" srcId="{2A964AFE-38BC-4703-9408-35616E335DCA}" destId="{56DCB6DC-A7B2-4250-A34B-387036F40197}" srcOrd="6" destOrd="0" presId="urn:microsoft.com/office/officeart/2005/8/layout/gear1"/>
    <dgm:cxn modelId="{C0D8E3F5-A68E-43B9-8B6C-CB082E083043}" type="presParOf" srcId="{2A964AFE-38BC-4703-9408-35616E335DCA}" destId="{7ED3DEB2-1D5F-4C4C-B888-D724BF3DC21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ED5D29-9FC5-4514-83D8-E765D37E0241}" type="doc">
      <dgm:prSet loTypeId="urn:microsoft.com/office/officeart/2005/8/layout/gear1" loCatId="cycle" qsTypeId="urn:microsoft.com/office/officeart/2005/8/quickstyle/simple5" qsCatId="simple" csTypeId="urn:microsoft.com/office/officeart/2005/8/colors/accent0_2" csCatId="mainScheme" phldr="1"/>
      <dgm:spPr/>
    </dgm:pt>
    <dgm:pt modelId="{ED7442C5-B329-4A9A-BAA3-11AD7C9CB25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Мистецтво</a:t>
          </a:r>
          <a:endParaRPr lang="uk-UA" sz="1600" b="1" dirty="0">
            <a:solidFill>
              <a:srgbClr val="002060"/>
            </a:solidFill>
          </a:endParaRPr>
        </a:p>
      </dgm:t>
    </dgm:pt>
    <dgm:pt modelId="{85B7A04E-3033-4A93-B3EE-3949E4B030ED}" type="parTrans" cxnId="{5C8F254D-047C-4656-800E-A99399C22B01}">
      <dgm:prSet/>
      <dgm:spPr/>
      <dgm:t>
        <a:bodyPr/>
        <a:lstStyle/>
        <a:p>
          <a:endParaRPr lang="uk-UA"/>
        </a:p>
      </dgm:t>
    </dgm:pt>
    <dgm:pt modelId="{CF0F64D7-8DA9-4864-B084-FFF05CB75BC3}" type="sibTrans" cxnId="{5C8F254D-047C-4656-800E-A99399C22B01}">
      <dgm:prSet/>
      <dgm:spPr/>
      <dgm:t>
        <a:bodyPr/>
        <a:lstStyle/>
        <a:p>
          <a:endParaRPr lang="uk-UA"/>
        </a:p>
      </dgm:t>
    </dgm:pt>
    <dgm:pt modelId="{210DAC2E-9D56-4A1C-B74B-AAC2A811CA2F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Читання</a:t>
          </a:r>
          <a:endParaRPr lang="uk-UA" sz="1600" b="1" dirty="0">
            <a:solidFill>
              <a:srgbClr val="002060"/>
            </a:solidFill>
          </a:endParaRPr>
        </a:p>
      </dgm:t>
    </dgm:pt>
    <dgm:pt modelId="{09B8409D-DB6E-4499-A899-4BF7E6CFE107}" type="parTrans" cxnId="{CFF0764B-3D15-4F1D-8DF5-CC58BA99B77A}">
      <dgm:prSet/>
      <dgm:spPr/>
      <dgm:t>
        <a:bodyPr/>
        <a:lstStyle/>
        <a:p>
          <a:endParaRPr lang="uk-UA"/>
        </a:p>
      </dgm:t>
    </dgm:pt>
    <dgm:pt modelId="{CD5D80C5-ECC7-4126-B086-7F073888BA72}" type="sibTrans" cxnId="{CFF0764B-3D15-4F1D-8DF5-CC58BA99B77A}">
      <dgm:prSet/>
      <dgm:spPr/>
      <dgm:t>
        <a:bodyPr/>
        <a:lstStyle/>
        <a:p>
          <a:endParaRPr lang="uk-UA"/>
        </a:p>
      </dgm:t>
    </dgm:pt>
    <dgm:pt modelId="{2A964AFE-38BC-4703-9408-35616E335DCA}" type="pres">
      <dgm:prSet presAssocID="{E9ED5D29-9FC5-4514-83D8-E765D37E024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A4AB8B5-DF6C-419E-A02D-5DA65A167CB5}" type="pres">
      <dgm:prSet presAssocID="{ED7442C5-B329-4A9A-BAA3-11AD7C9CB25A}" presName="gear1" presStyleLbl="node1" presStyleIdx="0" presStyleCnt="2" custScaleX="129660" custScaleY="120096" custLinFactNeighborX="-14830" custLinFactNeighborY="-382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B6AE79-0B93-427A-A527-7221E4399A5B}" type="pres">
      <dgm:prSet presAssocID="{ED7442C5-B329-4A9A-BAA3-11AD7C9CB25A}" presName="gear1srcNode" presStyleLbl="node1" presStyleIdx="0" presStyleCnt="2"/>
      <dgm:spPr/>
      <dgm:t>
        <a:bodyPr/>
        <a:lstStyle/>
        <a:p>
          <a:endParaRPr lang="uk-UA"/>
        </a:p>
      </dgm:t>
    </dgm:pt>
    <dgm:pt modelId="{10593F20-0684-43A7-ADB9-C8340550E375}" type="pres">
      <dgm:prSet presAssocID="{ED7442C5-B329-4A9A-BAA3-11AD7C9CB25A}" presName="gear1dstNode" presStyleLbl="node1" presStyleIdx="0" presStyleCnt="2"/>
      <dgm:spPr/>
      <dgm:t>
        <a:bodyPr/>
        <a:lstStyle/>
        <a:p>
          <a:endParaRPr lang="uk-UA"/>
        </a:p>
      </dgm:t>
    </dgm:pt>
    <dgm:pt modelId="{3519F7BB-BBE3-44FA-A2E0-91245E83C19E}" type="pres">
      <dgm:prSet presAssocID="{210DAC2E-9D56-4A1C-B74B-AAC2A811CA2F}" presName="gear2" presStyleLbl="node1" presStyleIdx="1" presStyleCnt="2" custScaleX="145387" custScaleY="165131" custLinFactNeighborX="392" custLinFactNeighborY="-1352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8F33D8-F7F6-4428-99B4-3BF67305F553}" type="pres">
      <dgm:prSet presAssocID="{210DAC2E-9D56-4A1C-B74B-AAC2A811CA2F}" presName="gear2srcNode" presStyleLbl="node1" presStyleIdx="1" presStyleCnt="2"/>
      <dgm:spPr/>
      <dgm:t>
        <a:bodyPr/>
        <a:lstStyle/>
        <a:p>
          <a:endParaRPr lang="uk-UA"/>
        </a:p>
      </dgm:t>
    </dgm:pt>
    <dgm:pt modelId="{A614B744-EA1E-4436-B1BF-B6ABE443F0C6}" type="pres">
      <dgm:prSet presAssocID="{210DAC2E-9D56-4A1C-B74B-AAC2A811CA2F}" presName="gear2dstNode" presStyleLbl="node1" presStyleIdx="1" presStyleCnt="2"/>
      <dgm:spPr/>
      <dgm:t>
        <a:bodyPr/>
        <a:lstStyle/>
        <a:p>
          <a:endParaRPr lang="uk-UA"/>
        </a:p>
      </dgm:t>
    </dgm:pt>
    <dgm:pt modelId="{56DCB6DC-A7B2-4250-A34B-387036F40197}" type="pres">
      <dgm:prSet presAssocID="{CF0F64D7-8DA9-4864-B084-FFF05CB75BC3}" presName="connector1" presStyleLbl="sibTrans2D1" presStyleIdx="0" presStyleCnt="2" custLinFactNeighborX="-17824" custLinFactNeighborY="1936"/>
      <dgm:spPr/>
      <dgm:t>
        <a:bodyPr/>
        <a:lstStyle/>
        <a:p>
          <a:endParaRPr lang="uk-UA"/>
        </a:p>
      </dgm:t>
    </dgm:pt>
    <dgm:pt modelId="{7ED3DEB2-1D5F-4C4C-B888-D724BF3DC21D}" type="pres">
      <dgm:prSet presAssocID="{CD5D80C5-ECC7-4126-B086-7F073888BA72}" presName="connector2" presStyleLbl="sibTrans2D1" presStyleIdx="1" presStyleCnt="2"/>
      <dgm:spPr/>
      <dgm:t>
        <a:bodyPr/>
        <a:lstStyle/>
        <a:p>
          <a:endParaRPr lang="uk-UA"/>
        </a:p>
      </dgm:t>
    </dgm:pt>
  </dgm:ptLst>
  <dgm:cxnLst>
    <dgm:cxn modelId="{CFF0764B-3D15-4F1D-8DF5-CC58BA99B77A}" srcId="{E9ED5D29-9FC5-4514-83D8-E765D37E0241}" destId="{210DAC2E-9D56-4A1C-B74B-AAC2A811CA2F}" srcOrd="1" destOrd="0" parTransId="{09B8409D-DB6E-4499-A899-4BF7E6CFE107}" sibTransId="{CD5D80C5-ECC7-4126-B086-7F073888BA72}"/>
    <dgm:cxn modelId="{CFA7206D-E4EC-41EC-92FF-51CC2E316FB8}" type="presOf" srcId="{210DAC2E-9D56-4A1C-B74B-AAC2A811CA2F}" destId="{3519F7BB-BBE3-44FA-A2E0-91245E83C19E}" srcOrd="0" destOrd="0" presId="urn:microsoft.com/office/officeart/2005/8/layout/gear1"/>
    <dgm:cxn modelId="{D8B211EF-10DF-4B1E-8B90-54FDE2DF1B81}" type="presOf" srcId="{CD5D80C5-ECC7-4126-B086-7F073888BA72}" destId="{7ED3DEB2-1D5F-4C4C-B888-D724BF3DC21D}" srcOrd="0" destOrd="0" presId="urn:microsoft.com/office/officeart/2005/8/layout/gear1"/>
    <dgm:cxn modelId="{E1086D11-B960-4896-AC09-61AF4B5CF3B8}" type="presOf" srcId="{E9ED5D29-9FC5-4514-83D8-E765D37E0241}" destId="{2A964AFE-38BC-4703-9408-35616E335DCA}" srcOrd="0" destOrd="0" presId="urn:microsoft.com/office/officeart/2005/8/layout/gear1"/>
    <dgm:cxn modelId="{5C8F254D-047C-4656-800E-A99399C22B01}" srcId="{E9ED5D29-9FC5-4514-83D8-E765D37E0241}" destId="{ED7442C5-B329-4A9A-BAA3-11AD7C9CB25A}" srcOrd="0" destOrd="0" parTransId="{85B7A04E-3033-4A93-B3EE-3949E4B030ED}" sibTransId="{CF0F64D7-8DA9-4864-B084-FFF05CB75BC3}"/>
    <dgm:cxn modelId="{4B030D75-C7C0-4979-A49A-793DA120FEC4}" type="presOf" srcId="{210DAC2E-9D56-4A1C-B74B-AAC2A811CA2F}" destId="{A614B744-EA1E-4436-B1BF-B6ABE443F0C6}" srcOrd="2" destOrd="0" presId="urn:microsoft.com/office/officeart/2005/8/layout/gear1"/>
    <dgm:cxn modelId="{34C0FA35-7F91-4B23-BBDC-6EF331DF6C8C}" type="presOf" srcId="{CF0F64D7-8DA9-4864-B084-FFF05CB75BC3}" destId="{56DCB6DC-A7B2-4250-A34B-387036F40197}" srcOrd="0" destOrd="0" presId="urn:microsoft.com/office/officeart/2005/8/layout/gear1"/>
    <dgm:cxn modelId="{11E2AE58-5600-4B24-9A9B-860B6ED6CF6A}" type="presOf" srcId="{ED7442C5-B329-4A9A-BAA3-11AD7C9CB25A}" destId="{10593F20-0684-43A7-ADB9-C8340550E375}" srcOrd="2" destOrd="0" presId="urn:microsoft.com/office/officeart/2005/8/layout/gear1"/>
    <dgm:cxn modelId="{F3E4DA2B-85B4-4F76-9727-B5EC7343891F}" type="presOf" srcId="{ED7442C5-B329-4A9A-BAA3-11AD7C9CB25A}" destId="{F2B6AE79-0B93-427A-A527-7221E4399A5B}" srcOrd="1" destOrd="0" presId="urn:microsoft.com/office/officeart/2005/8/layout/gear1"/>
    <dgm:cxn modelId="{5608E174-E712-46C6-8E93-39CAD00B7209}" type="presOf" srcId="{ED7442C5-B329-4A9A-BAA3-11AD7C9CB25A}" destId="{5A4AB8B5-DF6C-419E-A02D-5DA65A167CB5}" srcOrd="0" destOrd="0" presId="urn:microsoft.com/office/officeart/2005/8/layout/gear1"/>
    <dgm:cxn modelId="{3DA5A03D-5471-4F0C-B41D-0BC29CF4F17F}" type="presOf" srcId="{210DAC2E-9D56-4A1C-B74B-AAC2A811CA2F}" destId="{9E8F33D8-F7F6-4428-99B4-3BF67305F553}" srcOrd="1" destOrd="0" presId="urn:microsoft.com/office/officeart/2005/8/layout/gear1"/>
    <dgm:cxn modelId="{A1B6B79E-EDA5-4A9B-891C-1D5CC80DEEE7}" type="presParOf" srcId="{2A964AFE-38BC-4703-9408-35616E335DCA}" destId="{5A4AB8B5-DF6C-419E-A02D-5DA65A167CB5}" srcOrd="0" destOrd="0" presId="urn:microsoft.com/office/officeart/2005/8/layout/gear1"/>
    <dgm:cxn modelId="{6B1418DA-7792-4451-AA79-060BBE592EAE}" type="presParOf" srcId="{2A964AFE-38BC-4703-9408-35616E335DCA}" destId="{F2B6AE79-0B93-427A-A527-7221E4399A5B}" srcOrd="1" destOrd="0" presId="urn:microsoft.com/office/officeart/2005/8/layout/gear1"/>
    <dgm:cxn modelId="{B25D3890-6B80-4E2B-AB97-75B6A00BBAD1}" type="presParOf" srcId="{2A964AFE-38BC-4703-9408-35616E335DCA}" destId="{10593F20-0684-43A7-ADB9-C8340550E375}" srcOrd="2" destOrd="0" presId="urn:microsoft.com/office/officeart/2005/8/layout/gear1"/>
    <dgm:cxn modelId="{C2FC498C-B965-4936-911E-E0967FF76BD9}" type="presParOf" srcId="{2A964AFE-38BC-4703-9408-35616E335DCA}" destId="{3519F7BB-BBE3-44FA-A2E0-91245E83C19E}" srcOrd="3" destOrd="0" presId="urn:microsoft.com/office/officeart/2005/8/layout/gear1"/>
    <dgm:cxn modelId="{81978FBA-A3FF-4158-825A-B255A787E264}" type="presParOf" srcId="{2A964AFE-38BC-4703-9408-35616E335DCA}" destId="{9E8F33D8-F7F6-4428-99B4-3BF67305F553}" srcOrd="4" destOrd="0" presId="urn:microsoft.com/office/officeart/2005/8/layout/gear1"/>
    <dgm:cxn modelId="{63C300C7-70D9-43BA-B612-4038B7C75580}" type="presParOf" srcId="{2A964AFE-38BC-4703-9408-35616E335DCA}" destId="{A614B744-EA1E-4436-B1BF-B6ABE443F0C6}" srcOrd="5" destOrd="0" presId="urn:microsoft.com/office/officeart/2005/8/layout/gear1"/>
    <dgm:cxn modelId="{9D5207D6-1157-4E9A-88C2-478232FB57DE}" type="presParOf" srcId="{2A964AFE-38BC-4703-9408-35616E335DCA}" destId="{56DCB6DC-A7B2-4250-A34B-387036F40197}" srcOrd="6" destOrd="0" presId="urn:microsoft.com/office/officeart/2005/8/layout/gear1"/>
    <dgm:cxn modelId="{95C0F708-FAE0-4250-8D71-F4087253A4C6}" type="presParOf" srcId="{2A964AFE-38BC-4703-9408-35616E335DCA}" destId="{7ED3DEB2-1D5F-4C4C-B888-D724BF3DC21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A6F9A7-816C-40A9-BFB6-84E98F177EAC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157F2B56-BAE1-43BE-A991-925D808C7D61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Читання </a:t>
          </a:r>
          <a:endParaRPr lang="uk-UA" sz="1600" b="1" dirty="0">
            <a:solidFill>
              <a:srgbClr val="002060"/>
            </a:solidFill>
          </a:endParaRPr>
        </a:p>
      </dgm:t>
    </dgm:pt>
    <dgm:pt modelId="{C23BA91C-2A99-43A6-A9F3-23CB061B3C7A}" type="parTrans" cxnId="{4B50E8AD-2E16-40A6-805A-C29FF005752E}">
      <dgm:prSet/>
      <dgm:spPr/>
      <dgm:t>
        <a:bodyPr/>
        <a:lstStyle/>
        <a:p>
          <a:endParaRPr lang="uk-UA"/>
        </a:p>
      </dgm:t>
    </dgm:pt>
    <dgm:pt modelId="{243145E5-FADE-4BE8-9405-44A5FD44874B}" type="sibTrans" cxnId="{4B50E8AD-2E16-40A6-805A-C29FF005752E}">
      <dgm:prSet/>
      <dgm:spPr/>
      <dgm:t>
        <a:bodyPr/>
        <a:lstStyle/>
        <a:p>
          <a:endParaRPr lang="uk-UA"/>
        </a:p>
      </dgm:t>
    </dgm:pt>
    <dgm:pt modelId="{F8C82CFD-CBE7-4BB5-91E8-0D3D1BC4AC99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Мова </a:t>
          </a:r>
          <a:endParaRPr lang="uk-UA" sz="1600" b="1" dirty="0">
            <a:solidFill>
              <a:srgbClr val="002060"/>
            </a:solidFill>
          </a:endParaRPr>
        </a:p>
      </dgm:t>
    </dgm:pt>
    <dgm:pt modelId="{9FF5B6A3-E457-46C4-8862-6C81CA49F93E}" type="parTrans" cxnId="{54A14A70-3FD9-4456-8EF0-BCA226EA4914}">
      <dgm:prSet/>
      <dgm:spPr/>
      <dgm:t>
        <a:bodyPr/>
        <a:lstStyle/>
        <a:p>
          <a:endParaRPr lang="uk-UA"/>
        </a:p>
      </dgm:t>
    </dgm:pt>
    <dgm:pt modelId="{CA10B033-E391-4A76-93AC-62F713922ECA}" type="sibTrans" cxnId="{54A14A70-3FD9-4456-8EF0-BCA226EA4914}">
      <dgm:prSet/>
      <dgm:spPr/>
      <dgm:t>
        <a:bodyPr/>
        <a:lstStyle/>
        <a:p>
          <a:endParaRPr lang="uk-UA"/>
        </a:p>
      </dgm:t>
    </dgm:pt>
    <dgm:pt modelId="{CF7DA258-78F3-46F5-B1C6-4E65D5C35A94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Мистецтво</a:t>
          </a:r>
          <a:endParaRPr lang="uk-UA" sz="1600" b="1" dirty="0">
            <a:solidFill>
              <a:srgbClr val="002060"/>
            </a:solidFill>
          </a:endParaRPr>
        </a:p>
      </dgm:t>
    </dgm:pt>
    <dgm:pt modelId="{BD520F9C-8DE2-4B16-A4CF-8B95A5F0743A}" type="parTrans" cxnId="{6218CE99-102C-4461-8C83-2C4E753239E9}">
      <dgm:prSet/>
      <dgm:spPr/>
      <dgm:t>
        <a:bodyPr/>
        <a:lstStyle/>
        <a:p>
          <a:endParaRPr lang="uk-UA"/>
        </a:p>
      </dgm:t>
    </dgm:pt>
    <dgm:pt modelId="{8F23F0A4-C6CA-4E6B-AC95-F0C6DCF49A64}" type="sibTrans" cxnId="{6218CE99-102C-4461-8C83-2C4E753239E9}">
      <dgm:prSet/>
      <dgm:spPr/>
      <dgm:t>
        <a:bodyPr/>
        <a:lstStyle/>
        <a:p>
          <a:endParaRPr lang="uk-UA"/>
        </a:p>
      </dgm:t>
    </dgm:pt>
    <dgm:pt modelId="{BC7ECDEB-5205-4C07-928E-FB13E97D8C89}" type="pres">
      <dgm:prSet presAssocID="{40A6F9A7-816C-40A9-BFB6-84E98F177EA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9C63413-9FF5-47A1-A4AE-5302F915F861}" type="pres">
      <dgm:prSet presAssocID="{157F2B56-BAE1-43BE-A991-925D808C7D61}" presName="gear1" presStyleLbl="node1" presStyleIdx="0" presStyleCnt="3" custLinFactNeighborX="433" custLinFactNeighborY="-926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A95517-8D73-4A48-AC6A-29BF01948541}" type="pres">
      <dgm:prSet presAssocID="{157F2B56-BAE1-43BE-A991-925D808C7D61}" presName="gear1srcNode" presStyleLbl="node1" presStyleIdx="0" presStyleCnt="3"/>
      <dgm:spPr/>
      <dgm:t>
        <a:bodyPr/>
        <a:lstStyle/>
        <a:p>
          <a:endParaRPr lang="uk-UA"/>
        </a:p>
      </dgm:t>
    </dgm:pt>
    <dgm:pt modelId="{BD340C7C-AD09-4A91-9EF7-2E5D17D5F82A}" type="pres">
      <dgm:prSet presAssocID="{157F2B56-BAE1-43BE-A991-925D808C7D61}" presName="gear1dstNode" presStyleLbl="node1" presStyleIdx="0" presStyleCnt="3"/>
      <dgm:spPr/>
      <dgm:t>
        <a:bodyPr/>
        <a:lstStyle/>
        <a:p>
          <a:endParaRPr lang="uk-UA"/>
        </a:p>
      </dgm:t>
    </dgm:pt>
    <dgm:pt modelId="{6FAAC343-2B55-41A7-AC75-704AC4EBE3C6}" type="pres">
      <dgm:prSet presAssocID="{F8C82CFD-CBE7-4BB5-91E8-0D3D1BC4AC99}" presName="gear2" presStyleLbl="node1" presStyleIdx="1" presStyleCnt="3" custScaleX="140610" custScaleY="174574" custLinFactNeighborX="-30052" custLinFactNeighborY="347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3A5F68-9C41-49EB-95DC-B10FFFE2F671}" type="pres">
      <dgm:prSet presAssocID="{F8C82CFD-CBE7-4BB5-91E8-0D3D1BC4AC99}" presName="gear2srcNode" presStyleLbl="node1" presStyleIdx="1" presStyleCnt="3"/>
      <dgm:spPr/>
      <dgm:t>
        <a:bodyPr/>
        <a:lstStyle/>
        <a:p>
          <a:endParaRPr lang="uk-UA"/>
        </a:p>
      </dgm:t>
    </dgm:pt>
    <dgm:pt modelId="{74975EC4-69D8-4084-92D0-322D1C21B47B}" type="pres">
      <dgm:prSet presAssocID="{F8C82CFD-CBE7-4BB5-91E8-0D3D1BC4AC99}" presName="gear2dstNode" presStyleLbl="node1" presStyleIdx="1" presStyleCnt="3"/>
      <dgm:spPr/>
      <dgm:t>
        <a:bodyPr/>
        <a:lstStyle/>
        <a:p>
          <a:endParaRPr lang="uk-UA"/>
        </a:p>
      </dgm:t>
    </dgm:pt>
    <dgm:pt modelId="{BB6EC0B1-7D17-4D86-8310-8E85B964FD33}" type="pres">
      <dgm:prSet presAssocID="{CF7DA258-78F3-46F5-B1C6-4E65D5C35A94}" presName="gear3" presStyleLbl="node1" presStyleIdx="2" presStyleCnt="3" custScaleX="151722" custScaleY="159874" custLinFactNeighborX="5920" custLinFactNeighborY="3946"/>
      <dgm:spPr/>
      <dgm:t>
        <a:bodyPr/>
        <a:lstStyle/>
        <a:p>
          <a:endParaRPr lang="uk-UA"/>
        </a:p>
      </dgm:t>
    </dgm:pt>
    <dgm:pt modelId="{6CCBB5FB-5319-4221-A5D7-54D4374AA188}" type="pres">
      <dgm:prSet presAssocID="{CF7DA258-78F3-46F5-B1C6-4E65D5C35A9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93E8F4-FBAA-44FC-9B13-429D33C2EEEF}" type="pres">
      <dgm:prSet presAssocID="{CF7DA258-78F3-46F5-B1C6-4E65D5C35A94}" presName="gear3srcNode" presStyleLbl="node1" presStyleIdx="2" presStyleCnt="3"/>
      <dgm:spPr/>
      <dgm:t>
        <a:bodyPr/>
        <a:lstStyle/>
        <a:p>
          <a:endParaRPr lang="uk-UA"/>
        </a:p>
      </dgm:t>
    </dgm:pt>
    <dgm:pt modelId="{92A840A2-929F-41F3-B879-A4F99C24742C}" type="pres">
      <dgm:prSet presAssocID="{CF7DA258-78F3-46F5-B1C6-4E65D5C35A94}" presName="gear3dstNode" presStyleLbl="node1" presStyleIdx="2" presStyleCnt="3"/>
      <dgm:spPr/>
      <dgm:t>
        <a:bodyPr/>
        <a:lstStyle/>
        <a:p>
          <a:endParaRPr lang="uk-UA"/>
        </a:p>
      </dgm:t>
    </dgm:pt>
    <dgm:pt modelId="{4E8D986C-F268-4AF7-B77C-C2D138395817}" type="pres">
      <dgm:prSet presAssocID="{243145E5-FADE-4BE8-9405-44A5FD44874B}" presName="connector1" presStyleLbl="sibTrans2D1" presStyleIdx="0" presStyleCnt="3"/>
      <dgm:spPr/>
      <dgm:t>
        <a:bodyPr/>
        <a:lstStyle/>
        <a:p>
          <a:endParaRPr lang="uk-UA"/>
        </a:p>
      </dgm:t>
    </dgm:pt>
    <dgm:pt modelId="{9EFBC3FC-5BEF-4555-8595-A8086EB2E366}" type="pres">
      <dgm:prSet presAssocID="{CA10B033-E391-4A76-93AC-62F713922ECA}" presName="connector2" presStyleLbl="sibTrans2D1" presStyleIdx="1" presStyleCnt="3" custLinFactNeighborX="-20876" custLinFactNeighborY="-9469"/>
      <dgm:spPr/>
      <dgm:t>
        <a:bodyPr/>
        <a:lstStyle/>
        <a:p>
          <a:endParaRPr lang="uk-UA"/>
        </a:p>
      </dgm:t>
    </dgm:pt>
    <dgm:pt modelId="{EE144280-7B63-4133-BB92-A891581A500F}" type="pres">
      <dgm:prSet presAssocID="{8F23F0A4-C6CA-4E6B-AC95-F0C6DCF49A64}" presName="connector3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7D2F4A6B-990E-4D87-9743-46D509AA6207}" type="presOf" srcId="{157F2B56-BAE1-43BE-A991-925D808C7D61}" destId="{BD340C7C-AD09-4A91-9EF7-2E5D17D5F82A}" srcOrd="2" destOrd="0" presId="urn:microsoft.com/office/officeart/2005/8/layout/gear1"/>
    <dgm:cxn modelId="{74A54877-7906-48D8-A1B3-ADE00677E114}" type="presOf" srcId="{CF7DA258-78F3-46F5-B1C6-4E65D5C35A94}" destId="{4393E8F4-FBAA-44FC-9B13-429D33C2EEEF}" srcOrd="2" destOrd="0" presId="urn:microsoft.com/office/officeart/2005/8/layout/gear1"/>
    <dgm:cxn modelId="{14FBE818-0549-4AF9-9232-07ED372096B2}" type="presOf" srcId="{F8C82CFD-CBE7-4BB5-91E8-0D3D1BC4AC99}" destId="{883A5F68-9C41-49EB-95DC-B10FFFE2F671}" srcOrd="1" destOrd="0" presId="urn:microsoft.com/office/officeart/2005/8/layout/gear1"/>
    <dgm:cxn modelId="{54A14A70-3FD9-4456-8EF0-BCA226EA4914}" srcId="{40A6F9A7-816C-40A9-BFB6-84E98F177EAC}" destId="{F8C82CFD-CBE7-4BB5-91E8-0D3D1BC4AC99}" srcOrd="1" destOrd="0" parTransId="{9FF5B6A3-E457-46C4-8862-6C81CA49F93E}" sibTransId="{CA10B033-E391-4A76-93AC-62F713922ECA}"/>
    <dgm:cxn modelId="{22BDFFB9-D59E-4E4F-BF6F-4BC1BED49A28}" type="presOf" srcId="{CA10B033-E391-4A76-93AC-62F713922ECA}" destId="{9EFBC3FC-5BEF-4555-8595-A8086EB2E366}" srcOrd="0" destOrd="0" presId="urn:microsoft.com/office/officeart/2005/8/layout/gear1"/>
    <dgm:cxn modelId="{8A33D6C6-5F1B-4644-AD1C-C2AE319EAAAF}" type="presOf" srcId="{243145E5-FADE-4BE8-9405-44A5FD44874B}" destId="{4E8D986C-F268-4AF7-B77C-C2D138395817}" srcOrd="0" destOrd="0" presId="urn:microsoft.com/office/officeart/2005/8/layout/gear1"/>
    <dgm:cxn modelId="{4B50E8AD-2E16-40A6-805A-C29FF005752E}" srcId="{40A6F9A7-816C-40A9-BFB6-84E98F177EAC}" destId="{157F2B56-BAE1-43BE-A991-925D808C7D61}" srcOrd="0" destOrd="0" parTransId="{C23BA91C-2A99-43A6-A9F3-23CB061B3C7A}" sibTransId="{243145E5-FADE-4BE8-9405-44A5FD44874B}"/>
    <dgm:cxn modelId="{EF8F77E9-3347-471F-954B-2B79868674E8}" type="presOf" srcId="{CF7DA258-78F3-46F5-B1C6-4E65D5C35A94}" destId="{BB6EC0B1-7D17-4D86-8310-8E85B964FD33}" srcOrd="0" destOrd="0" presId="urn:microsoft.com/office/officeart/2005/8/layout/gear1"/>
    <dgm:cxn modelId="{83318372-2A5B-4618-BA31-3D371F901CC8}" type="presOf" srcId="{CF7DA258-78F3-46F5-B1C6-4E65D5C35A94}" destId="{92A840A2-929F-41F3-B879-A4F99C24742C}" srcOrd="3" destOrd="0" presId="urn:microsoft.com/office/officeart/2005/8/layout/gear1"/>
    <dgm:cxn modelId="{79A6B913-289F-4A55-9917-EFDC39AC3FB0}" type="presOf" srcId="{F8C82CFD-CBE7-4BB5-91E8-0D3D1BC4AC99}" destId="{74975EC4-69D8-4084-92D0-322D1C21B47B}" srcOrd="2" destOrd="0" presId="urn:microsoft.com/office/officeart/2005/8/layout/gear1"/>
    <dgm:cxn modelId="{26DB91B6-4852-440C-B18C-4C89AE50D439}" type="presOf" srcId="{8F23F0A4-C6CA-4E6B-AC95-F0C6DCF49A64}" destId="{EE144280-7B63-4133-BB92-A891581A500F}" srcOrd="0" destOrd="0" presId="urn:microsoft.com/office/officeart/2005/8/layout/gear1"/>
    <dgm:cxn modelId="{47D897A9-A935-4AF9-B443-706EAC91E9BE}" type="presOf" srcId="{157F2B56-BAE1-43BE-A991-925D808C7D61}" destId="{FCA95517-8D73-4A48-AC6A-29BF01948541}" srcOrd="1" destOrd="0" presId="urn:microsoft.com/office/officeart/2005/8/layout/gear1"/>
    <dgm:cxn modelId="{177E1006-A3BD-4AF3-9016-272F6BFEAB9D}" type="presOf" srcId="{F8C82CFD-CBE7-4BB5-91E8-0D3D1BC4AC99}" destId="{6FAAC343-2B55-41A7-AC75-704AC4EBE3C6}" srcOrd="0" destOrd="0" presId="urn:microsoft.com/office/officeart/2005/8/layout/gear1"/>
    <dgm:cxn modelId="{81A0EA7B-E5A7-4D04-9D31-34B2FABB46D2}" type="presOf" srcId="{40A6F9A7-816C-40A9-BFB6-84E98F177EAC}" destId="{BC7ECDEB-5205-4C07-928E-FB13E97D8C89}" srcOrd="0" destOrd="0" presId="urn:microsoft.com/office/officeart/2005/8/layout/gear1"/>
    <dgm:cxn modelId="{E25DC138-F093-438C-9753-314E56347188}" type="presOf" srcId="{157F2B56-BAE1-43BE-A991-925D808C7D61}" destId="{89C63413-9FF5-47A1-A4AE-5302F915F861}" srcOrd="0" destOrd="0" presId="urn:microsoft.com/office/officeart/2005/8/layout/gear1"/>
    <dgm:cxn modelId="{E0E1467E-C1C2-4682-B96C-AB3843AB3872}" type="presOf" srcId="{CF7DA258-78F3-46F5-B1C6-4E65D5C35A94}" destId="{6CCBB5FB-5319-4221-A5D7-54D4374AA188}" srcOrd="1" destOrd="0" presId="urn:microsoft.com/office/officeart/2005/8/layout/gear1"/>
    <dgm:cxn modelId="{6218CE99-102C-4461-8C83-2C4E753239E9}" srcId="{40A6F9A7-816C-40A9-BFB6-84E98F177EAC}" destId="{CF7DA258-78F3-46F5-B1C6-4E65D5C35A94}" srcOrd="2" destOrd="0" parTransId="{BD520F9C-8DE2-4B16-A4CF-8B95A5F0743A}" sibTransId="{8F23F0A4-C6CA-4E6B-AC95-F0C6DCF49A64}"/>
    <dgm:cxn modelId="{8D5D01A7-823F-4CF3-960C-62C90DD269E5}" type="presParOf" srcId="{BC7ECDEB-5205-4C07-928E-FB13E97D8C89}" destId="{89C63413-9FF5-47A1-A4AE-5302F915F861}" srcOrd="0" destOrd="0" presId="urn:microsoft.com/office/officeart/2005/8/layout/gear1"/>
    <dgm:cxn modelId="{CC2904F0-025F-470E-BB6E-47D077C01269}" type="presParOf" srcId="{BC7ECDEB-5205-4C07-928E-FB13E97D8C89}" destId="{FCA95517-8D73-4A48-AC6A-29BF01948541}" srcOrd="1" destOrd="0" presId="urn:microsoft.com/office/officeart/2005/8/layout/gear1"/>
    <dgm:cxn modelId="{B1949A75-E305-4D11-AF8E-C3A410D53CB3}" type="presParOf" srcId="{BC7ECDEB-5205-4C07-928E-FB13E97D8C89}" destId="{BD340C7C-AD09-4A91-9EF7-2E5D17D5F82A}" srcOrd="2" destOrd="0" presId="urn:microsoft.com/office/officeart/2005/8/layout/gear1"/>
    <dgm:cxn modelId="{626D0B51-02DA-4A7A-ADE0-7C0638F5F0AB}" type="presParOf" srcId="{BC7ECDEB-5205-4C07-928E-FB13E97D8C89}" destId="{6FAAC343-2B55-41A7-AC75-704AC4EBE3C6}" srcOrd="3" destOrd="0" presId="urn:microsoft.com/office/officeart/2005/8/layout/gear1"/>
    <dgm:cxn modelId="{88A2C1C0-F6AA-41E6-BCFC-394B239ACB05}" type="presParOf" srcId="{BC7ECDEB-5205-4C07-928E-FB13E97D8C89}" destId="{883A5F68-9C41-49EB-95DC-B10FFFE2F671}" srcOrd="4" destOrd="0" presId="urn:microsoft.com/office/officeart/2005/8/layout/gear1"/>
    <dgm:cxn modelId="{BBC91D08-7634-4F24-BA88-044DE5A179BA}" type="presParOf" srcId="{BC7ECDEB-5205-4C07-928E-FB13E97D8C89}" destId="{74975EC4-69D8-4084-92D0-322D1C21B47B}" srcOrd="5" destOrd="0" presId="urn:microsoft.com/office/officeart/2005/8/layout/gear1"/>
    <dgm:cxn modelId="{F3B6B9D5-4868-4C90-AFF6-2997FF5043B8}" type="presParOf" srcId="{BC7ECDEB-5205-4C07-928E-FB13E97D8C89}" destId="{BB6EC0B1-7D17-4D86-8310-8E85B964FD33}" srcOrd="6" destOrd="0" presId="urn:microsoft.com/office/officeart/2005/8/layout/gear1"/>
    <dgm:cxn modelId="{81F9C43E-216A-4016-AF47-D231FD8D197B}" type="presParOf" srcId="{BC7ECDEB-5205-4C07-928E-FB13E97D8C89}" destId="{6CCBB5FB-5319-4221-A5D7-54D4374AA188}" srcOrd="7" destOrd="0" presId="urn:microsoft.com/office/officeart/2005/8/layout/gear1"/>
    <dgm:cxn modelId="{C61C0057-F0DF-4535-9BFD-4C1FC506FCE0}" type="presParOf" srcId="{BC7ECDEB-5205-4C07-928E-FB13E97D8C89}" destId="{4393E8F4-FBAA-44FC-9B13-429D33C2EEEF}" srcOrd="8" destOrd="0" presId="urn:microsoft.com/office/officeart/2005/8/layout/gear1"/>
    <dgm:cxn modelId="{0F0074CE-3DBD-4593-BF8D-D968C5260899}" type="presParOf" srcId="{BC7ECDEB-5205-4C07-928E-FB13E97D8C89}" destId="{92A840A2-929F-41F3-B879-A4F99C24742C}" srcOrd="9" destOrd="0" presId="urn:microsoft.com/office/officeart/2005/8/layout/gear1"/>
    <dgm:cxn modelId="{D6585AC9-5A15-482D-9077-D56B60B4AE44}" type="presParOf" srcId="{BC7ECDEB-5205-4C07-928E-FB13E97D8C89}" destId="{4E8D986C-F268-4AF7-B77C-C2D138395817}" srcOrd="10" destOrd="0" presId="urn:microsoft.com/office/officeart/2005/8/layout/gear1"/>
    <dgm:cxn modelId="{46ABDAE7-FEF2-4858-8638-FCA5CA35E1AA}" type="presParOf" srcId="{BC7ECDEB-5205-4C07-928E-FB13E97D8C89}" destId="{9EFBC3FC-5BEF-4555-8595-A8086EB2E366}" srcOrd="11" destOrd="0" presId="urn:microsoft.com/office/officeart/2005/8/layout/gear1"/>
    <dgm:cxn modelId="{52CCBB09-D29C-4BE7-9C17-A4B81B40EB0F}" type="presParOf" srcId="{BC7ECDEB-5205-4C07-928E-FB13E97D8C89}" destId="{EE144280-7B63-4133-BB92-A891581A500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A6F9A7-816C-40A9-BFB6-84E98F177EAC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157F2B56-BAE1-43BE-A991-925D808C7D61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Читання </a:t>
          </a:r>
          <a:endParaRPr lang="uk-UA" sz="1600" b="1" dirty="0">
            <a:solidFill>
              <a:srgbClr val="002060"/>
            </a:solidFill>
          </a:endParaRPr>
        </a:p>
      </dgm:t>
    </dgm:pt>
    <dgm:pt modelId="{C23BA91C-2A99-43A6-A9F3-23CB061B3C7A}" type="parTrans" cxnId="{4B50E8AD-2E16-40A6-805A-C29FF005752E}">
      <dgm:prSet/>
      <dgm:spPr/>
      <dgm:t>
        <a:bodyPr/>
        <a:lstStyle/>
        <a:p>
          <a:endParaRPr lang="uk-UA"/>
        </a:p>
      </dgm:t>
    </dgm:pt>
    <dgm:pt modelId="{243145E5-FADE-4BE8-9405-44A5FD44874B}" type="sibTrans" cxnId="{4B50E8AD-2E16-40A6-805A-C29FF005752E}">
      <dgm:prSet/>
      <dgm:spPr/>
      <dgm:t>
        <a:bodyPr/>
        <a:lstStyle/>
        <a:p>
          <a:endParaRPr lang="uk-UA"/>
        </a:p>
      </dgm:t>
    </dgm:pt>
    <dgm:pt modelId="{F8C82CFD-CBE7-4BB5-91E8-0D3D1BC4AC99}">
      <dgm:prSet phldrT="[Текст]" custT="1"/>
      <dgm:spPr/>
      <dgm:t>
        <a:bodyPr/>
        <a:lstStyle/>
        <a:p>
          <a:r>
            <a:rPr lang="uk-UA" sz="1600" b="1" smtClean="0">
              <a:solidFill>
                <a:srgbClr val="002060"/>
              </a:solidFill>
            </a:rPr>
            <a:t>Матема-тика</a:t>
          </a:r>
          <a:endParaRPr lang="uk-UA" sz="1600" b="1" dirty="0">
            <a:solidFill>
              <a:srgbClr val="002060"/>
            </a:solidFill>
          </a:endParaRPr>
        </a:p>
      </dgm:t>
    </dgm:pt>
    <dgm:pt modelId="{9FF5B6A3-E457-46C4-8862-6C81CA49F93E}" type="parTrans" cxnId="{54A14A70-3FD9-4456-8EF0-BCA226EA4914}">
      <dgm:prSet/>
      <dgm:spPr/>
      <dgm:t>
        <a:bodyPr/>
        <a:lstStyle/>
        <a:p>
          <a:endParaRPr lang="uk-UA"/>
        </a:p>
      </dgm:t>
    </dgm:pt>
    <dgm:pt modelId="{CA10B033-E391-4A76-93AC-62F713922ECA}" type="sibTrans" cxnId="{54A14A70-3FD9-4456-8EF0-BCA226EA4914}">
      <dgm:prSet/>
      <dgm:spPr/>
      <dgm:t>
        <a:bodyPr/>
        <a:lstStyle/>
        <a:p>
          <a:endParaRPr lang="uk-UA"/>
        </a:p>
      </dgm:t>
    </dgm:pt>
    <dgm:pt modelId="{CF7DA258-78F3-46F5-B1C6-4E65D5C35A94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</a:rPr>
            <a:t>Я досліджую світ</a:t>
          </a:r>
          <a:endParaRPr lang="uk-UA" sz="1600" b="1" dirty="0">
            <a:solidFill>
              <a:srgbClr val="002060"/>
            </a:solidFill>
          </a:endParaRPr>
        </a:p>
      </dgm:t>
    </dgm:pt>
    <dgm:pt modelId="{8F23F0A4-C6CA-4E6B-AC95-F0C6DCF49A64}" type="sibTrans" cxnId="{6218CE99-102C-4461-8C83-2C4E753239E9}">
      <dgm:prSet/>
      <dgm:spPr/>
      <dgm:t>
        <a:bodyPr/>
        <a:lstStyle/>
        <a:p>
          <a:endParaRPr lang="uk-UA"/>
        </a:p>
      </dgm:t>
    </dgm:pt>
    <dgm:pt modelId="{BD520F9C-8DE2-4B16-A4CF-8B95A5F0743A}" type="parTrans" cxnId="{6218CE99-102C-4461-8C83-2C4E753239E9}">
      <dgm:prSet/>
      <dgm:spPr/>
      <dgm:t>
        <a:bodyPr/>
        <a:lstStyle/>
        <a:p>
          <a:endParaRPr lang="uk-UA"/>
        </a:p>
      </dgm:t>
    </dgm:pt>
    <dgm:pt modelId="{BC7ECDEB-5205-4C07-928E-FB13E97D8C89}" type="pres">
      <dgm:prSet presAssocID="{40A6F9A7-816C-40A9-BFB6-84E98F177EA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9C63413-9FF5-47A1-A4AE-5302F915F861}" type="pres">
      <dgm:prSet presAssocID="{157F2B56-BAE1-43BE-A991-925D808C7D61}" presName="gear1" presStyleLbl="node1" presStyleIdx="0" presStyleCnt="3" custLinFactNeighborX="433" custLinFactNeighborY="-926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A95517-8D73-4A48-AC6A-29BF01948541}" type="pres">
      <dgm:prSet presAssocID="{157F2B56-BAE1-43BE-A991-925D808C7D61}" presName="gear1srcNode" presStyleLbl="node1" presStyleIdx="0" presStyleCnt="3"/>
      <dgm:spPr/>
      <dgm:t>
        <a:bodyPr/>
        <a:lstStyle/>
        <a:p>
          <a:endParaRPr lang="uk-UA"/>
        </a:p>
      </dgm:t>
    </dgm:pt>
    <dgm:pt modelId="{BD340C7C-AD09-4A91-9EF7-2E5D17D5F82A}" type="pres">
      <dgm:prSet presAssocID="{157F2B56-BAE1-43BE-A991-925D808C7D61}" presName="gear1dstNode" presStyleLbl="node1" presStyleIdx="0" presStyleCnt="3"/>
      <dgm:spPr/>
      <dgm:t>
        <a:bodyPr/>
        <a:lstStyle/>
        <a:p>
          <a:endParaRPr lang="uk-UA"/>
        </a:p>
      </dgm:t>
    </dgm:pt>
    <dgm:pt modelId="{6FAAC343-2B55-41A7-AC75-704AC4EBE3C6}" type="pres">
      <dgm:prSet presAssocID="{F8C82CFD-CBE7-4BB5-91E8-0D3D1BC4AC99}" presName="gear2" presStyleLbl="node1" presStyleIdx="1" presStyleCnt="3" custScaleX="152515" custScaleY="174574" custLinFactNeighborX="-18147" custLinFactNeighborY="1607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3A5F68-9C41-49EB-95DC-B10FFFE2F671}" type="pres">
      <dgm:prSet presAssocID="{F8C82CFD-CBE7-4BB5-91E8-0D3D1BC4AC99}" presName="gear2srcNode" presStyleLbl="node1" presStyleIdx="1" presStyleCnt="3"/>
      <dgm:spPr/>
      <dgm:t>
        <a:bodyPr/>
        <a:lstStyle/>
        <a:p>
          <a:endParaRPr lang="uk-UA"/>
        </a:p>
      </dgm:t>
    </dgm:pt>
    <dgm:pt modelId="{74975EC4-69D8-4084-92D0-322D1C21B47B}" type="pres">
      <dgm:prSet presAssocID="{F8C82CFD-CBE7-4BB5-91E8-0D3D1BC4AC99}" presName="gear2dstNode" presStyleLbl="node1" presStyleIdx="1" presStyleCnt="3"/>
      <dgm:spPr/>
      <dgm:t>
        <a:bodyPr/>
        <a:lstStyle/>
        <a:p>
          <a:endParaRPr lang="uk-UA"/>
        </a:p>
      </dgm:t>
    </dgm:pt>
    <dgm:pt modelId="{BB6EC0B1-7D17-4D86-8310-8E85B964FD33}" type="pres">
      <dgm:prSet presAssocID="{CF7DA258-78F3-46F5-B1C6-4E65D5C35A94}" presName="gear3" presStyleLbl="node1" presStyleIdx="2" presStyleCnt="3" custScaleX="151722" custScaleY="159874"/>
      <dgm:spPr/>
      <dgm:t>
        <a:bodyPr/>
        <a:lstStyle/>
        <a:p>
          <a:endParaRPr lang="uk-UA"/>
        </a:p>
      </dgm:t>
    </dgm:pt>
    <dgm:pt modelId="{6CCBB5FB-5319-4221-A5D7-54D4374AA188}" type="pres">
      <dgm:prSet presAssocID="{CF7DA258-78F3-46F5-B1C6-4E65D5C35A9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93E8F4-FBAA-44FC-9B13-429D33C2EEEF}" type="pres">
      <dgm:prSet presAssocID="{CF7DA258-78F3-46F5-B1C6-4E65D5C35A94}" presName="gear3srcNode" presStyleLbl="node1" presStyleIdx="2" presStyleCnt="3"/>
      <dgm:spPr/>
      <dgm:t>
        <a:bodyPr/>
        <a:lstStyle/>
        <a:p>
          <a:endParaRPr lang="uk-UA"/>
        </a:p>
      </dgm:t>
    </dgm:pt>
    <dgm:pt modelId="{92A840A2-929F-41F3-B879-A4F99C24742C}" type="pres">
      <dgm:prSet presAssocID="{CF7DA258-78F3-46F5-B1C6-4E65D5C35A94}" presName="gear3dstNode" presStyleLbl="node1" presStyleIdx="2" presStyleCnt="3"/>
      <dgm:spPr/>
      <dgm:t>
        <a:bodyPr/>
        <a:lstStyle/>
        <a:p>
          <a:endParaRPr lang="uk-UA"/>
        </a:p>
      </dgm:t>
    </dgm:pt>
    <dgm:pt modelId="{4E8D986C-F268-4AF7-B77C-C2D138395817}" type="pres">
      <dgm:prSet presAssocID="{243145E5-FADE-4BE8-9405-44A5FD44874B}" presName="connector1" presStyleLbl="sibTrans2D1" presStyleIdx="0" presStyleCnt="3"/>
      <dgm:spPr/>
      <dgm:t>
        <a:bodyPr/>
        <a:lstStyle/>
        <a:p>
          <a:endParaRPr lang="uk-UA"/>
        </a:p>
      </dgm:t>
    </dgm:pt>
    <dgm:pt modelId="{9EFBC3FC-5BEF-4555-8595-A8086EB2E366}" type="pres">
      <dgm:prSet presAssocID="{CA10B033-E391-4A76-93AC-62F713922ECA}" presName="connector2" presStyleLbl="sibTrans2D1" presStyleIdx="1" presStyleCnt="3" custLinFactNeighborX="-20876" custLinFactNeighborY="-9469"/>
      <dgm:spPr/>
      <dgm:t>
        <a:bodyPr/>
        <a:lstStyle/>
        <a:p>
          <a:endParaRPr lang="uk-UA"/>
        </a:p>
      </dgm:t>
    </dgm:pt>
    <dgm:pt modelId="{EE144280-7B63-4133-BB92-A891581A500F}" type="pres">
      <dgm:prSet presAssocID="{8F23F0A4-C6CA-4E6B-AC95-F0C6DCF49A64}" presName="connector3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6248FFEA-2B66-4E03-A70E-33762FAB7CCD}" type="presOf" srcId="{8F23F0A4-C6CA-4E6B-AC95-F0C6DCF49A64}" destId="{EE144280-7B63-4133-BB92-A891581A500F}" srcOrd="0" destOrd="0" presId="urn:microsoft.com/office/officeart/2005/8/layout/gear1"/>
    <dgm:cxn modelId="{CA008423-7D2B-4A84-BA7E-455CAE90A619}" type="presOf" srcId="{CA10B033-E391-4A76-93AC-62F713922ECA}" destId="{9EFBC3FC-5BEF-4555-8595-A8086EB2E366}" srcOrd="0" destOrd="0" presId="urn:microsoft.com/office/officeart/2005/8/layout/gear1"/>
    <dgm:cxn modelId="{43698BBD-8F1A-4B23-B123-E446AAF515D2}" type="presOf" srcId="{157F2B56-BAE1-43BE-A991-925D808C7D61}" destId="{89C63413-9FF5-47A1-A4AE-5302F915F861}" srcOrd="0" destOrd="0" presId="urn:microsoft.com/office/officeart/2005/8/layout/gear1"/>
    <dgm:cxn modelId="{00AC5811-AD09-476C-91EC-07E93577F296}" type="presOf" srcId="{157F2B56-BAE1-43BE-A991-925D808C7D61}" destId="{FCA95517-8D73-4A48-AC6A-29BF01948541}" srcOrd="1" destOrd="0" presId="urn:microsoft.com/office/officeart/2005/8/layout/gear1"/>
    <dgm:cxn modelId="{731DE1C2-0AB7-4A84-919E-17F969647177}" type="presOf" srcId="{40A6F9A7-816C-40A9-BFB6-84E98F177EAC}" destId="{BC7ECDEB-5205-4C07-928E-FB13E97D8C89}" srcOrd="0" destOrd="0" presId="urn:microsoft.com/office/officeart/2005/8/layout/gear1"/>
    <dgm:cxn modelId="{73DDB8FA-6324-4F5C-828C-9A61D2D9F4E5}" type="presOf" srcId="{CF7DA258-78F3-46F5-B1C6-4E65D5C35A94}" destId="{92A840A2-929F-41F3-B879-A4F99C24742C}" srcOrd="3" destOrd="0" presId="urn:microsoft.com/office/officeart/2005/8/layout/gear1"/>
    <dgm:cxn modelId="{DF81C380-89A4-4DA2-9DAE-B53D04609236}" type="presOf" srcId="{243145E5-FADE-4BE8-9405-44A5FD44874B}" destId="{4E8D986C-F268-4AF7-B77C-C2D138395817}" srcOrd="0" destOrd="0" presId="urn:microsoft.com/office/officeart/2005/8/layout/gear1"/>
    <dgm:cxn modelId="{1E7B4170-9A96-4EF8-BB24-9E5C529A9B92}" type="presOf" srcId="{157F2B56-BAE1-43BE-A991-925D808C7D61}" destId="{BD340C7C-AD09-4A91-9EF7-2E5D17D5F82A}" srcOrd="2" destOrd="0" presId="urn:microsoft.com/office/officeart/2005/8/layout/gear1"/>
    <dgm:cxn modelId="{85087DB9-5E2F-4321-B1B4-C7CF381EC758}" type="presOf" srcId="{CF7DA258-78F3-46F5-B1C6-4E65D5C35A94}" destId="{6CCBB5FB-5319-4221-A5D7-54D4374AA188}" srcOrd="1" destOrd="0" presId="urn:microsoft.com/office/officeart/2005/8/layout/gear1"/>
    <dgm:cxn modelId="{54A14A70-3FD9-4456-8EF0-BCA226EA4914}" srcId="{40A6F9A7-816C-40A9-BFB6-84E98F177EAC}" destId="{F8C82CFD-CBE7-4BB5-91E8-0D3D1BC4AC99}" srcOrd="1" destOrd="0" parTransId="{9FF5B6A3-E457-46C4-8862-6C81CA49F93E}" sibTransId="{CA10B033-E391-4A76-93AC-62F713922ECA}"/>
    <dgm:cxn modelId="{D04084BD-1BD8-4090-93E5-A9F237FA9984}" type="presOf" srcId="{F8C82CFD-CBE7-4BB5-91E8-0D3D1BC4AC99}" destId="{74975EC4-69D8-4084-92D0-322D1C21B47B}" srcOrd="2" destOrd="0" presId="urn:microsoft.com/office/officeart/2005/8/layout/gear1"/>
    <dgm:cxn modelId="{DEAF3BBC-7174-49D9-859C-93087908E1E8}" type="presOf" srcId="{F8C82CFD-CBE7-4BB5-91E8-0D3D1BC4AC99}" destId="{6FAAC343-2B55-41A7-AC75-704AC4EBE3C6}" srcOrd="0" destOrd="0" presId="urn:microsoft.com/office/officeart/2005/8/layout/gear1"/>
    <dgm:cxn modelId="{FBA43770-E77B-488E-9286-E839D3331E57}" type="presOf" srcId="{F8C82CFD-CBE7-4BB5-91E8-0D3D1BC4AC99}" destId="{883A5F68-9C41-49EB-95DC-B10FFFE2F671}" srcOrd="1" destOrd="0" presId="urn:microsoft.com/office/officeart/2005/8/layout/gear1"/>
    <dgm:cxn modelId="{4B50E8AD-2E16-40A6-805A-C29FF005752E}" srcId="{40A6F9A7-816C-40A9-BFB6-84E98F177EAC}" destId="{157F2B56-BAE1-43BE-A991-925D808C7D61}" srcOrd="0" destOrd="0" parTransId="{C23BA91C-2A99-43A6-A9F3-23CB061B3C7A}" sibTransId="{243145E5-FADE-4BE8-9405-44A5FD44874B}"/>
    <dgm:cxn modelId="{B74E5495-C541-42F4-8CCA-73071789D7A0}" type="presOf" srcId="{CF7DA258-78F3-46F5-B1C6-4E65D5C35A94}" destId="{BB6EC0B1-7D17-4D86-8310-8E85B964FD33}" srcOrd="0" destOrd="0" presId="urn:microsoft.com/office/officeart/2005/8/layout/gear1"/>
    <dgm:cxn modelId="{741032E6-C275-45C9-86E2-265A55D7ECFD}" type="presOf" srcId="{CF7DA258-78F3-46F5-B1C6-4E65D5C35A94}" destId="{4393E8F4-FBAA-44FC-9B13-429D33C2EEEF}" srcOrd="2" destOrd="0" presId="urn:microsoft.com/office/officeart/2005/8/layout/gear1"/>
    <dgm:cxn modelId="{6218CE99-102C-4461-8C83-2C4E753239E9}" srcId="{40A6F9A7-816C-40A9-BFB6-84E98F177EAC}" destId="{CF7DA258-78F3-46F5-B1C6-4E65D5C35A94}" srcOrd="2" destOrd="0" parTransId="{BD520F9C-8DE2-4B16-A4CF-8B95A5F0743A}" sibTransId="{8F23F0A4-C6CA-4E6B-AC95-F0C6DCF49A64}"/>
    <dgm:cxn modelId="{973B3ED2-12E0-40FF-80D2-EECAA6F59251}" type="presParOf" srcId="{BC7ECDEB-5205-4C07-928E-FB13E97D8C89}" destId="{89C63413-9FF5-47A1-A4AE-5302F915F861}" srcOrd="0" destOrd="0" presId="urn:microsoft.com/office/officeart/2005/8/layout/gear1"/>
    <dgm:cxn modelId="{364C5454-EDDD-4845-BA27-067F9CD189CC}" type="presParOf" srcId="{BC7ECDEB-5205-4C07-928E-FB13E97D8C89}" destId="{FCA95517-8D73-4A48-AC6A-29BF01948541}" srcOrd="1" destOrd="0" presId="urn:microsoft.com/office/officeart/2005/8/layout/gear1"/>
    <dgm:cxn modelId="{D5F3DDB7-22B9-401D-ADAE-10F323C868CF}" type="presParOf" srcId="{BC7ECDEB-5205-4C07-928E-FB13E97D8C89}" destId="{BD340C7C-AD09-4A91-9EF7-2E5D17D5F82A}" srcOrd="2" destOrd="0" presId="urn:microsoft.com/office/officeart/2005/8/layout/gear1"/>
    <dgm:cxn modelId="{65BEB239-5B69-4EE7-917D-CA0C44D2D4BD}" type="presParOf" srcId="{BC7ECDEB-5205-4C07-928E-FB13E97D8C89}" destId="{6FAAC343-2B55-41A7-AC75-704AC4EBE3C6}" srcOrd="3" destOrd="0" presId="urn:microsoft.com/office/officeart/2005/8/layout/gear1"/>
    <dgm:cxn modelId="{50C282D5-50FE-4BE8-9F88-B803D68436AE}" type="presParOf" srcId="{BC7ECDEB-5205-4C07-928E-FB13E97D8C89}" destId="{883A5F68-9C41-49EB-95DC-B10FFFE2F671}" srcOrd="4" destOrd="0" presId="urn:microsoft.com/office/officeart/2005/8/layout/gear1"/>
    <dgm:cxn modelId="{440EC96E-0635-4F09-8C09-589EFB0B8C96}" type="presParOf" srcId="{BC7ECDEB-5205-4C07-928E-FB13E97D8C89}" destId="{74975EC4-69D8-4084-92D0-322D1C21B47B}" srcOrd="5" destOrd="0" presId="urn:microsoft.com/office/officeart/2005/8/layout/gear1"/>
    <dgm:cxn modelId="{41EEA0A8-74FB-4ACD-9F0C-7E93A973CFB9}" type="presParOf" srcId="{BC7ECDEB-5205-4C07-928E-FB13E97D8C89}" destId="{BB6EC0B1-7D17-4D86-8310-8E85B964FD33}" srcOrd="6" destOrd="0" presId="urn:microsoft.com/office/officeart/2005/8/layout/gear1"/>
    <dgm:cxn modelId="{CC0CE3BE-C861-4B07-AC4C-4D72AD0DA90B}" type="presParOf" srcId="{BC7ECDEB-5205-4C07-928E-FB13E97D8C89}" destId="{6CCBB5FB-5319-4221-A5D7-54D4374AA188}" srcOrd="7" destOrd="0" presId="urn:microsoft.com/office/officeart/2005/8/layout/gear1"/>
    <dgm:cxn modelId="{A7F0CCFB-EEA5-4A79-A43B-DBE9612105AB}" type="presParOf" srcId="{BC7ECDEB-5205-4C07-928E-FB13E97D8C89}" destId="{4393E8F4-FBAA-44FC-9B13-429D33C2EEEF}" srcOrd="8" destOrd="0" presId="urn:microsoft.com/office/officeart/2005/8/layout/gear1"/>
    <dgm:cxn modelId="{FD39F45A-7DBB-4AE6-AC25-8D8A4DBC74B2}" type="presParOf" srcId="{BC7ECDEB-5205-4C07-928E-FB13E97D8C89}" destId="{92A840A2-929F-41F3-B879-A4F99C24742C}" srcOrd="9" destOrd="0" presId="urn:microsoft.com/office/officeart/2005/8/layout/gear1"/>
    <dgm:cxn modelId="{05C45ED3-6C75-4A38-8DB9-D17FAA7C381D}" type="presParOf" srcId="{BC7ECDEB-5205-4C07-928E-FB13E97D8C89}" destId="{4E8D986C-F268-4AF7-B77C-C2D138395817}" srcOrd="10" destOrd="0" presId="urn:microsoft.com/office/officeart/2005/8/layout/gear1"/>
    <dgm:cxn modelId="{512FA7A8-D1E7-4F2A-9402-18DDE977E457}" type="presParOf" srcId="{BC7ECDEB-5205-4C07-928E-FB13E97D8C89}" destId="{9EFBC3FC-5BEF-4555-8595-A8086EB2E366}" srcOrd="11" destOrd="0" presId="urn:microsoft.com/office/officeart/2005/8/layout/gear1"/>
    <dgm:cxn modelId="{E7472BE8-D1E0-4052-88DC-8F6CC3C0676A}" type="presParOf" srcId="{BC7ECDEB-5205-4C07-928E-FB13E97D8C89}" destId="{EE144280-7B63-4133-BB92-A891581A500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9BE139-7BC1-4B50-9873-D7FE27BE40DD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F09E5A9C-6A25-49B5-BD43-3F53EF8B2F77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Вивчення сімей учнів</a:t>
          </a:r>
          <a:endParaRPr lang="uk-UA" sz="2000" b="1" dirty="0">
            <a:solidFill>
              <a:schemeClr val="tx1"/>
            </a:solidFill>
          </a:endParaRPr>
        </a:p>
      </dgm:t>
    </dgm:pt>
    <dgm:pt modelId="{B76ECCB7-846D-48EC-BC1C-744FDA021A13}" type="parTrans" cxnId="{F1230DFC-F603-4BFD-831F-7D744A30B440}">
      <dgm:prSet/>
      <dgm:spPr/>
      <dgm:t>
        <a:bodyPr/>
        <a:lstStyle/>
        <a:p>
          <a:endParaRPr lang="uk-UA" sz="2000"/>
        </a:p>
      </dgm:t>
    </dgm:pt>
    <dgm:pt modelId="{F4C67EB7-CACE-4D6D-A634-BF97AAF28244}" type="sibTrans" cxnId="{F1230DFC-F603-4BFD-831F-7D744A30B440}">
      <dgm:prSet/>
      <dgm:spPr/>
      <dgm:t>
        <a:bodyPr/>
        <a:lstStyle/>
        <a:p>
          <a:endParaRPr lang="uk-UA" sz="2000"/>
        </a:p>
      </dgm:t>
    </dgm:pt>
    <dgm:pt modelId="{F3B0ADF6-0E52-4638-B063-4EDA880B1AF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Спостереження</a:t>
          </a:r>
          <a:endParaRPr lang="uk-UA" sz="2000" dirty="0">
            <a:solidFill>
              <a:schemeClr val="tx1"/>
            </a:solidFill>
          </a:endParaRPr>
        </a:p>
      </dgm:t>
    </dgm:pt>
    <dgm:pt modelId="{9A351D77-59DD-4D8C-A172-A0231D611797}" type="parTrans" cxnId="{28B40C7A-C0BF-4364-AF19-2DFEC08EE588}">
      <dgm:prSet/>
      <dgm:spPr/>
      <dgm:t>
        <a:bodyPr/>
        <a:lstStyle/>
        <a:p>
          <a:endParaRPr lang="uk-UA" sz="2000"/>
        </a:p>
      </dgm:t>
    </dgm:pt>
    <dgm:pt modelId="{A527727B-F969-4FA8-9BFC-ED9BFEF725EC}" type="sibTrans" cxnId="{28B40C7A-C0BF-4364-AF19-2DFEC08EE588}">
      <dgm:prSet/>
      <dgm:spPr/>
      <dgm:t>
        <a:bodyPr/>
        <a:lstStyle/>
        <a:p>
          <a:endParaRPr lang="uk-UA" sz="2000"/>
        </a:p>
      </dgm:t>
    </dgm:pt>
    <dgm:pt modelId="{F28E2DA8-A1EF-4DC7-9633-E7C07DB277A6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Анкетування</a:t>
          </a:r>
          <a:endParaRPr lang="uk-UA" sz="2000" dirty="0">
            <a:solidFill>
              <a:schemeClr val="tx1"/>
            </a:solidFill>
          </a:endParaRPr>
        </a:p>
      </dgm:t>
    </dgm:pt>
    <dgm:pt modelId="{ACA3B009-C7BC-43D6-837D-A398348A0089}" type="parTrans" cxnId="{33FFCA91-7BE1-4F35-AB75-B0B920224ADD}">
      <dgm:prSet/>
      <dgm:spPr/>
      <dgm:t>
        <a:bodyPr/>
        <a:lstStyle/>
        <a:p>
          <a:endParaRPr lang="uk-UA" sz="2000"/>
        </a:p>
      </dgm:t>
    </dgm:pt>
    <dgm:pt modelId="{D6184531-7670-4625-AD63-EB640C5CAEF7}" type="sibTrans" cxnId="{33FFCA91-7BE1-4F35-AB75-B0B920224ADD}">
      <dgm:prSet/>
      <dgm:spPr/>
      <dgm:t>
        <a:bodyPr/>
        <a:lstStyle/>
        <a:p>
          <a:endParaRPr lang="uk-UA" sz="2000"/>
        </a:p>
      </dgm:t>
    </dgm:pt>
    <dgm:pt modelId="{55A54C3E-77ED-4582-8736-B779C7BC3371}">
      <dgm:prSet phldrT="[Текст]" custT="1"/>
      <dgm:spPr/>
      <dgm:t>
        <a:bodyPr/>
        <a:lstStyle/>
        <a:p>
          <a:r>
            <a:rPr lang="uk-UA" sz="2000" b="1" dirty="0" smtClean="0"/>
            <a:t>Батьківський всеобуч</a:t>
          </a:r>
          <a:endParaRPr lang="uk-UA" sz="2000" b="1" dirty="0"/>
        </a:p>
      </dgm:t>
    </dgm:pt>
    <dgm:pt modelId="{9D3C3558-ACF0-474C-953C-0E5C81A00356}" type="parTrans" cxnId="{740260B9-B87F-477A-B68B-BCBACF24A754}">
      <dgm:prSet/>
      <dgm:spPr/>
      <dgm:t>
        <a:bodyPr/>
        <a:lstStyle/>
        <a:p>
          <a:endParaRPr lang="uk-UA" sz="2000"/>
        </a:p>
      </dgm:t>
    </dgm:pt>
    <dgm:pt modelId="{6F31D743-5C28-4BD3-98D8-19E1A212F543}" type="sibTrans" cxnId="{740260B9-B87F-477A-B68B-BCBACF24A754}">
      <dgm:prSet/>
      <dgm:spPr/>
      <dgm:t>
        <a:bodyPr/>
        <a:lstStyle/>
        <a:p>
          <a:endParaRPr lang="uk-UA" sz="2000"/>
        </a:p>
      </dgm:t>
    </dgm:pt>
    <dgm:pt modelId="{356422AC-DF20-4C3C-9115-CA8FE374CD78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Бесіди, групові та індивідуальні консультації</a:t>
          </a:r>
          <a:endParaRPr lang="uk-UA" sz="2000" dirty="0">
            <a:solidFill>
              <a:schemeClr val="tx1"/>
            </a:solidFill>
          </a:endParaRPr>
        </a:p>
      </dgm:t>
    </dgm:pt>
    <dgm:pt modelId="{C24F923E-5EFE-4605-82DB-7E363F9F3EB9}" type="parTrans" cxnId="{F0796428-D99A-402E-9295-398CD196D7A3}">
      <dgm:prSet/>
      <dgm:spPr/>
      <dgm:t>
        <a:bodyPr/>
        <a:lstStyle/>
        <a:p>
          <a:endParaRPr lang="uk-UA" sz="2000"/>
        </a:p>
      </dgm:t>
    </dgm:pt>
    <dgm:pt modelId="{8CD9B37A-225D-49E8-A65F-780F6EA1EC6F}" type="sibTrans" cxnId="{F0796428-D99A-402E-9295-398CD196D7A3}">
      <dgm:prSet/>
      <dgm:spPr/>
      <dgm:t>
        <a:bodyPr/>
        <a:lstStyle/>
        <a:p>
          <a:endParaRPr lang="uk-UA" sz="2000"/>
        </a:p>
      </dgm:t>
    </dgm:pt>
    <dgm:pt modelId="{5E6CAAF0-0AF3-4809-8DD3-7F2C994E597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Відкриті заходи</a:t>
          </a:r>
          <a:endParaRPr lang="uk-UA" sz="2000" dirty="0">
            <a:solidFill>
              <a:schemeClr val="tx1"/>
            </a:solidFill>
          </a:endParaRPr>
        </a:p>
      </dgm:t>
    </dgm:pt>
    <dgm:pt modelId="{10D6753F-DFC5-486C-8579-2E1EE2EEEADE}" type="parTrans" cxnId="{76F4F818-C3F4-450D-8113-222B80EBF89B}">
      <dgm:prSet/>
      <dgm:spPr/>
      <dgm:t>
        <a:bodyPr/>
        <a:lstStyle/>
        <a:p>
          <a:endParaRPr lang="uk-UA" sz="2000"/>
        </a:p>
      </dgm:t>
    </dgm:pt>
    <dgm:pt modelId="{F2DB8EC6-39AC-438A-B02D-5385B3D02C9B}" type="sibTrans" cxnId="{76F4F818-C3F4-450D-8113-222B80EBF89B}">
      <dgm:prSet/>
      <dgm:spPr/>
      <dgm:t>
        <a:bodyPr/>
        <a:lstStyle/>
        <a:p>
          <a:endParaRPr lang="uk-UA" sz="2000"/>
        </a:p>
      </dgm:t>
    </dgm:pt>
    <dgm:pt modelId="{0B15D782-F7DB-48D6-A3FE-E8F36D635A3A}">
      <dgm:prSet phldrT="[Текст]" custT="1"/>
      <dgm:spPr/>
      <dgm:t>
        <a:bodyPr/>
        <a:lstStyle/>
        <a:p>
          <a:r>
            <a:rPr lang="uk-UA" sz="2000" b="1" dirty="0" smtClean="0"/>
            <a:t>Спільна робота</a:t>
          </a:r>
          <a:endParaRPr lang="uk-UA" sz="2000" b="1" dirty="0"/>
        </a:p>
      </dgm:t>
    </dgm:pt>
    <dgm:pt modelId="{DF5D3586-D024-42AC-8F9A-26D16F1476EE}" type="parTrans" cxnId="{F1FBCED5-1CC7-4B80-A50F-DDDBF41BBFAD}">
      <dgm:prSet/>
      <dgm:spPr/>
      <dgm:t>
        <a:bodyPr/>
        <a:lstStyle/>
        <a:p>
          <a:endParaRPr lang="uk-UA" sz="2000"/>
        </a:p>
      </dgm:t>
    </dgm:pt>
    <dgm:pt modelId="{C42B1E2F-99F3-4D32-894A-071FB69DAD71}" type="sibTrans" cxnId="{F1FBCED5-1CC7-4B80-A50F-DDDBF41BBFAD}">
      <dgm:prSet/>
      <dgm:spPr/>
      <dgm:t>
        <a:bodyPr/>
        <a:lstStyle/>
        <a:p>
          <a:endParaRPr lang="uk-UA" sz="2000"/>
        </a:p>
      </dgm:t>
    </dgm:pt>
    <dgm:pt modelId="{1153B88E-C070-40BC-A471-608A48EE907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Загальношкільні збори</a:t>
          </a:r>
          <a:endParaRPr lang="uk-UA" sz="2000" dirty="0">
            <a:solidFill>
              <a:schemeClr val="tx1"/>
            </a:solidFill>
          </a:endParaRPr>
        </a:p>
      </dgm:t>
    </dgm:pt>
    <dgm:pt modelId="{02E9941D-574C-4D58-9F80-6E4769361B08}" type="parTrans" cxnId="{E84067F0-A0F9-4C55-A55D-B58410825E53}">
      <dgm:prSet/>
      <dgm:spPr/>
      <dgm:t>
        <a:bodyPr/>
        <a:lstStyle/>
        <a:p>
          <a:endParaRPr lang="uk-UA" sz="2000"/>
        </a:p>
      </dgm:t>
    </dgm:pt>
    <dgm:pt modelId="{9CF0C46B-D141-408D-B50B-221CEEC66F9C}" type="sibTrans" cxnId="{E84067F0-A0F9-4C55-A55D-B58410825E53}">
      <dgm:prSet/>
      <dgm:spPr/>
      <dgm:t>
        <a:bodyPr/>
        <a:lstStyle/>
        <a:p>
          <a:endParaRPr lang="uk-UA" sz="2000"/>
        </a:p>
      </dgm:t>
    </dgm:pt>
    <dgm:pt modelId="{52048405-68FE-47C8-BEE7-21BE3C52B84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Класні збори</a:t>
          </a:r>
          <a:endParaRPr lang="uk-UA" sz="2000" dirty="0">
            <a:solidFill>
              <a:schemeClr val="tx1"/>
            </a:solidFill>
          </a:endParaRPr>
        </a:p>
      </dgm:t>
    </dgm:pt>
    <dgm:pt modelId="{15C44E3B-88F8-4F53-9EB8-54D3858E2179}" type="parTrans" cxnId="{0E78CBAD-E3BB-4257-8F46-4CAB42C47872}">
      <dgm:prSet/>
      <dgm:spPr/>
      <dgm:t>
        <a:bodyPr/>
        <a:lstStyle/>
        <a:p>
          <a:endParaRPr lang="uk-UA" sz="2000"/>
        </a:p>
      </dgm:t>
    </dgm:pt>
    <dgm:pt modelId="{CBF64665-E7EC-4355-8DEB-353CF2464C4F}" type="sibTrans" cxnId="{0E78CBAD-E3BB-4257-8F46-4CAB42C47872}">
      <dgm:prSet/>
      <dgm:spPr/>
      <dgm:t>
        <a:bodyPr/>
        <a:lstStyle/>
        <a:p>
          <a:endParaRPr lang="uk-UA" sz="2000"/>
        </a:p>
      </dgm:t>
    </dgm:pt>
    <dgm:pt modelId="{1CE439A4-8B39-45FA-AEC9-6B232ECA6A6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Спільні свята</a:t>
          </a:r>
          <a:endParaRPr lang="uk-UA" sz="2000" dirty="0">
            <a:solidFill>
              <a:schemeClr val="tx1"/>
            </a:solidFill>
          </a:endParaRPr>
        </a:p>
      </dgm:t>
    </dgm:pt>
    <dgm:pt modelId="{467C0410-43F5-4AB0-BD58-578CA969FDB7}" type="parTrans" cxnId="{8005EFC5-5245-4C05-82F3-DE4582CEFB96}">
      <dgm:prSet/>
      <dgm:spPr/>
      <dgm:t>
        <a:bodyPr/>
        <a:lstStyle/>
        <a:p>
          <a:endParaRPr lang="uk-UA"/>
        </a:p>
      </dgm:t>
    </dgm:pt>
    <dgm:pt modelId="{C81075FA-4FBA-4431-9C8F-9308530DC0F4}" type="sibTrans" cxnId="{8005EFC5-5245-4C05-82F3-DE4582CEFB96}">
      <dgm:prSet/>
      <dgm:spPr/>
      <dgm:t>
        <a:bodyPr/>
        <a:lstStyle/>
        <a:p>
          <a:endParaRPr lang="uk-UA"/>
        </a:p>
      </dgm:t>
    </dgm:pt>
    <dgm:pt modelId="{8273D788-492E-4EF7-BEAE-1AE0272D1524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Громадські справи</a:t>
          </a:r>
          <a:endParaRPr lang="uk-UA" sz="2000" dirty="0">
            <a:solidFill>
              <a:schemeClr val="tx1"/>
            </a:solidFill>
          </a:endParaRPr>
        </a:p>
      </dgm:t>
    </dgm:pt>
    <dgm:pt modelId="{234F7FC4-BB24-4515-A167-9B43CA861ABC}" type="parTrans" cxnId="{0776A3DA-03CA-49A0-BA7B-BCFBC8FC5ED9}">
      <dgm:prSet/>
      <dgm:spPr/>
      <dgm:t>
        <a:bodyPr/>
        <a:lstStyle/>
        <a:p>
          <a:endParaRPr lang="uk-UA"/>
        </a:p>
      </dgm:t>
    </dgm:pt>
    <dgm:pt modelId="{A8E1D0BC-807D-475D-A30F-F00B7B235CA4}" type="sibTrans" cxnId="{0776A3DA-03CA-49A0-BA7B-BCFBC8FC5ED9}">
      <dgm:prSet/>
      <dgm:spPr/>
      <dgm:t>
        <a:bodyPr/>
        <a:lstStyle/>
        <a:p>
          <a:endParaRPr lang="uk-UA"/>
        </a:p>
      </dgm:t>
    </dgm:pt>
    <dgm:pt modelId="{0C0D7EC4-5A1D-4B4E-9A7F-B8E448E3197B}" type="pres">
      <dgm:prSet presAssocID="{259BE139-7BC1-4B50-9873-D7FE27BE40D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33AB780-C3FC-4613-9C8F-DF4C984AC928}" type="pres">
      <dgm:prSet presAssocID="{F09E5A9C-6A25-49B5-BD43-3F53EF8B2F77}" presName="compNode" presStyleCnt="0"/>
      <dgm:spPr/>
    </dgm:pt>
    <dgm:pt modelId="{B1B1D131-716A-4563-973A-0589CEBE51BF}" type="pres">
      <dgm:prSet presAssocID="{F09E5A9C-6A25-49B5-BD43-3F53EF8B2F77}" presName="aNode" presStyleLbl="bgShp" presStyleIdx="0" presStyleCnt="3"/>
      <dgm:spPr/>
      <dgm:t>
        <a:bodyPr/>
        <a:lstStyle/>
        <a:p>
          <a:endParaRPr lang="uk-UA"/>
        </a:p>
      </dgm:t>
    </dgm:pt>
    <dgm:pt modelId="{DE52D30A-5E83-41B6-A3A7-C71A79D38AF6}" type="pres">
      <dgm:prSet presAssocID="{F09E5A9C-6A25-49B5-BD43-3F53EF8B2F77}" presName="textNode" presStyleLbl="bgShp" presStyleIdx="0" presStyleCnt="3"/>
      <dgm:spPr/>
      <dgm:t>
        <a:bodyPr/>
        <a:lstStyle/>
        <a:p>
          <a:endParaRPr lang="uk-UA"/>
        </a:p>
      </dgm:t>
    </dgm:pt>
    <dgm:pt modelId="{C41C77AC-94F3-4533-A13E-07DD1D1402B4}" type="pres">
      <dgm:prSet presAssocID="{F09E5A9C-6A25-49B5-BD43-3F53EF8B2F77}" presName="compChildNode" presStyleCnt="0"/>
      <dgm:spPr/>
    </dgm:pt>
    <dgm:pt modelId="{589A8ED6-258F-48C3-8342-0B651BF43573}" type="pres">
      <dgm:prSet presAssocID="{F09E5A9C-6A25-49B5-BD43-3F53EF8B2F77}" presName="theInnerList" presStyleCnt="0"/>
      <dgm:spPr/>
    </dgm:pt>
    <dgm:pt modelId="{7679D883-ADA6-425A-84CE-A1DA7F368D26}" type="pres">
      <dgm:prSet presAssocID="{F3B0ADF6-0E52-4638-B063-4EDA880B1AFC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3795CE-669F-4A7A-9A3C-2D8CA582E36E}" type="pres">
      <dgm:prSet presAssocID="{F3B0ADF6-0E52-4638-B063-4EDA880B1AFC}" presName="aSpace2" presStyleCnt="0"/>
      <dgm:spPr/>
    </dgm:pt>
    <dgm:pt modelId="{2E2753D1-E37F-4DC6-B1A2-E295EB587F53}" type="pres">
      <dgm:prSet presAssocID="{F28E2DA8-A1EF-4DC7-9633-E7C07DB277A6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03D36F-F37F-4E3B-B1DB-E617D1666B44}" type="pres">
      <dgm:prSet presAssocID="{F09E5A9C-6A25-49B5-BD43-3F53EF8B2F77}" presName="aSpace" presStyleCnt="0"/>
      <dgm:spPr/>
    </dgm:pt>
    <dgm:pt modelId="{2279AC36-C595-4F29-8F0C-9C9E68A4B8F5}" type="pres">
      <dgm:prSet presAssocID="{55A54C3E-77ED-4582-8736-B779C7BC3371}" presName="compNode" presStyleCnt="0"/>
      <dgm:spPr/>
    </dgm:pt>
    <dgm:pt modelId="{40F3C558-C852-4CAB-8D7B-1D4EB500D797}" type="pres">
      <dgm:prSet presAssocID="{55A54C3E-77ED-4582-8736-B779C7BC3371}" presName="aNode" presStyleLbl="bgShp" presStyleIdx="1" presStyleCnt="3"/>
      <dgm:spPr/>
      <dgm:t>
        <a:bodyPr/>
        <a:lstStyle/>
        <a:p>
          <a:endParaRPr lang="uk-UA"/>
        </a:p>
      </dgm:t>
    </dgm:pt>
    <dgm:pt modelId="{95BDA8AB-9903-4171-B61B-A5C063FD3143}" type="pres">
      <dgm:prSet presAssocID="{55A54C3E-77ED-4582-8736-B779C7BC3371}" presName="textNode" presStyleLbl="bgShp" presStyleIdx="1" presStyleCnt="3"/>
      <dgm:spPr/>
      <dgm:t>
        <a:bodyPr/>
        <a:lstStyle/>
        <a:p>
          <a:endParaRPr lang="uk-UA"/>
        </a:p>
      </dgm:t>
    </dgm:pt>
    <dgm:pt modelId="{D413DC8E-3A33-4C10-B5B9-FCDFE9E011F8}" type="pres">
      <dgm:prSet presAssocID="{55A54C3E-77ED-4582-8736-B779C7BC3371}" presName="compChildNode" presStyleCnt="0"/>
      <dgm:spPr/>
    </dgm:pt>
    <dgm:pt modelId="{B12571D3-0BA3-4969-A687-58403A260C30}" type="pres">
      <dgm:prSet presAssocID="{55A54C3E-77ED-4582-8736-B779C7BC3371}" presName="theInnerList" presStyleCnt="0"/>
      <dgm:spPr/>
    </dgm:pt>
    <dgm:pt modelId="{0AA72BF4-69C2-4216-8D84-FCAD5840E398}" type="pres">
      <dgm:prSet presAssocID="{356422AC-DF20-4C3C-9115-CA8FE374CD78}" presName="childNode" presStyleLbl="node1" presStyleIdx="2" presStyleCnt="8" custScaleY="1457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A0D38E-2C76-4DA0-8DC9-BC2D36AB4E2F}" type="pres">
      <dgm:prSet presAssocID="{356422AC-DF20-4C3C-9115-CA8FE374CD78}" presName="aSpace2" presStyleCnt="0"/>
      <dgm:spPr/>
    </dgm:pt>
    <dgm:pt modelId="{46877E26-53FD-4813-92C6-4BC1E34B9D10}" type="pres">
      <dgm:prSet presAssocID="{5E6CAAF0-0AF3-4809-8DD3-7F2C994E597C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50618F-942A-4FF5-BEDF-9EA993AB8931}" type="pres">
      <dgm:prSet presAssocID="{55A54C3E-77ED-4582-8736-B779C7BC3371}" presName="aSpace" presStyleCnt="0"/>
      <dgm:spPr/>
    </dgm:pt>
    <dgm:pt modelId="{874011E5-4F2C-43D8-AE25-FA40F1D12DC8}" type="pres">
      <dgm:prSet presAssocID="{0B15D782-F7DB-48D6-A3FE-E8F36D635A3A}" presName="compNode" presStyleCnt="0"/>
      <dgm:spPr/>
    </dgm:pt>
    <dgm:pt modelId="{CDD2B98E-8E26-491F-A028-19065787AA1A}" type="pres">
      <dgm:prSet presAssocID="{0B15D782-F7DB-48D6-A3FE-E8F36D635A3A}" presName="aNode" presStyleLbl="bgShp" presStyleIdx="2" presStyleCnt="3"/>
      <dgm:spPr/>
      <dgm:t>
        <a:bodyPr/>
        <a:lstStyle/>
        <a:p>
          <a:endParaRPr lang="uk-UA"/>
        </a:p>
      </dgm:t>
    </dgm:pt>
    <dgm:pt modelId="{7105EADA-CE76-402E-A76A-26D36E35F556}" type="pres">
      <dgm:prSet presAssocID="{0B15D782-F7DB-48D6-A3FE-E8F36D635A3A}" presName="textNode" presStyleLbl="bgShp" presStyleIdx="2" presStyleCnt="3"/>
      <dgm:spPr/>
      <dgm:t>
        <a:bodyPr/>
        <a:lstStyle/>
        <a:p>
          <a:endParaRPr lang="uk-UA"/>
        </a:p>
      </dgm:t>
    </dgm:pt>
    <dgm:pt modelId="{4E878A15-D818-4EA0-8E2F-A63106B1569C}" type="pres">
      <dgm:prSet presAssocID="{0B15D782-F7DB-48D6-A3FE-E8F36D635A3A}" presName="compChildNode" presStyleCnt="0"/>
      <dgm:spPr/>
    </dgm:pt>
    <dgm:pt modelId="{729A66D3-7FE1-4589-997E-2BF409F9D1D7}" type="pres">
      <dgm:prSet presAssocID="{0B15D782-F7DB-48D6-A3FE-E8F36D635A3A}" presName="theInnerList" presStyleCnt="0"/>
      <dgm:spPr/>
    </dgm:pt>
    <dgm:pt modelId="{B5ABA9DE-98B6-4A20-96EE-2C8480557B47}" type="pres">
      <dgm:prSet presAssocID="{1153B88E-C070-40BC-A471-608A48EE907A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FCFB9D-AFDF-4E8B-B1F2-78EBBEBAAD98}" type="pres">
      <dgm:prSet presAssocID="{1153B88E-C070-40BC-A471-608A48EE907A}" presName="aSpace2" presStyleCnt="0"/>
      <dgm:spPr/>
    </dgm:pt>
    <dgm:pt modelId="{370098C6-BE3E-4FB6-B362-B5E0673E9C2B}" type="pres">
      <dgm:prSet presAssocID="{52048405-68FE-47C8-BEE7-21BE3C52B84A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65C94E-D28C-4BA2-A83B-2F28452F7F12}" type="pres">
      <dgm:prSet presAssocID="{52048405-68FE-47C8-BEE7-21BE3C52B84A}" presName="aSpace2" presStyleCnt="0"/>
      <dgm:spPr/>
    </dgm:pt>
    <dgm:pt modelId="{566524FA-9EC1-48A8-9E19-34E9618C2FAB}" type="pres">
      <dgm:prSet presAssocID="{1CE439A4-8B39-45FA-AEC9-6B232ECA6A6A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868E94-9A66-439E-9F3A-17973473CD65}" type="pres">
      <dgm:prSet presAssocID="{1CE439A4-8B39-45FA-AEC9-6B232ECA6A6A}" presName="aSpace2" presStyleCnt="0"/>
      <dgm:spPr/>
    </dgm:pt>
    <dgm:pt modelId="{9C642F08-4781-40A2-8171-2086CA36B2C5}" type="pres">
      <dgm:prSet presAssocID="{8273D788-492E-4EF7-BEAE-1AE0272D1524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77088A1-1EBF-4E25-810A-BCCC9CC903F3}" type="presOf" srcId="{1153B88E-C070-40BC-A471-608A48EE907A}" destId="{B5ABA9DE-98B6-4A20-96EE-2C8480557B47}" srcOrd="0" destOrd="0" presId="urn:microsoft.com/office/officeart/2005/8/layout/lProcess2"/>
    <dgm:cxn modelId="{2F116BE6-A145-4047-9BB4-3E575E76AD84}" type="presOf" srcId="{259BE139-7BC1-4B50-9873-D7FE27BE40DD}" destId="{0C0D7EC4-5A1D-4B4E-9A7F-B8E448E3197B}" srcOrd="0" destOrd="0" presId="urn:microsoft.com/office/officeart/2005/8/layout/lProcess2"/>
    <dgm:cxn modelId="{63722975-F6C5-4151-A179-71B2F30934FB}" type="presOf" srcId="{0B15D782-F7DB-48D6-A3FE-E8F36D635A3A}" destId="{7105EADA-CE76-402E-A76A-26D36E35F556}" srcOrd="1" destOrd="0" presId="urn:microsoft.com/office/officeart/2005/8/layout/lProcess2"/>
    <dgm:cxn modelId="{76F4F818-C3F4-450D-8113-222B80EBF89B}" srcId="{55A54C3E-77ED-4582-8736-B779C7BC3371}" destId="{5E6CAAF0-0AF3-4809-8DD3-7F2C994E597C}" srcOrd="1" destOrd="0" parTransId="{10D6753F-DFC5-486C-8579-2E1EE2EEEADE}" sibTransId="{F2DB8EC6-39AC-438A-B02D-5385B3D02C9B}"/>
    <dgm:cxn modelId="{F1FBCED5-1CC7-4B80-A50F-DDDBF41BBFAD}" srcId="{259BE139-7BC1-4B50-9873-D7FE27BE40DD}" destId="{0B15D782-F7DB-48D6-A3FE-E8F36D635A3A}" srcOrd="2" destOrd="0" parTransId="{DF5D3586-D024-42AC-8F9A-26D16F1476EE}" sibTransId="{C42B1E2F-99F3-4D32-894A-071FB69DAD71}"/>
    <dgm:cxn modelId="{28B40C7A-C0BF-4364-AF19-2DFEC08EE588}" srcId="{F09E5A9C-6A25-49B5-BD43-3F53EF8B2F77}" destId="{F3B0ADF6-0E52-4638-B063-4EDA880B1AFC}" srcOrd="0" destOrd="0" parTransId="{9A351D77-59DD-4D8C-A172-A0231D611797}" sibTransId="{A527727B-F969-4FA8-9BFC-ED9BFEF725EC}"/>
    <dgm:cxn modelId="{8005EFC5-5245-4C05-82F3-DE4582CEFB96}" srcId="{0B15D782-F7DB-48D6-A3FE-E8F36D635A3A}" destId="{1CE439A4-8B39-45FA-AEC9-6B232ECA6A6A}" srcOrd="2" destOrd="0" parTransId="{467C0410-43F5-4AB0-BD58-578CA969FDB7}" sibTransId="{C81075FA-4FBA-4431-9C8F-9308530DC0F4}"/>
    <dgm:cxn modelId="{F0796428-D99A-402E-9295-398CD196D7A3}" srcId="{55A54C3E-77ED-4582-8736-B779C7BC3371}" destId="{356422AC-DF20-4C3C-9115-CA8FE374CD78}" srcOrd="0" destOrd="0" parTransId="{C24F923E-5EFE-4605-82DB-7E363F9F3EB9}" sibTransId="{8CD9B37A-225D-49E8-A65F-780F6EA1EC6F}"/>
    <dgm:cxn modelId="{016D2AB0-F5D6-4549-9431-1D1D255C6AB1}" type="presOf" srcId="{F3B0ADF6-0E52-4638-B063-4EDA880B1AFC}" destId="{7679D883-ADA6-425A-84CE-A1DA7F368D26}" srcOrd="0" destOrd="0" presId="urn:microsoft.com/office/officeart/2005/8/layout/lProcess2"/>
    <dgm:cxn modelId="{0776A3DA-03CA-49A0-BA7B-BCFBC8FC5ED9}" srcId="{0B15D782-F7DB-48D6-A3FE-E8F36D635A3A}" destId="{8273D788-492E-4EF7-BEAE-1AE0272D1524}" srcOrd="3" destOrd="0" parTransId="{234F7FC4-BB24-4515-A167-9B43CA861ABC}" sibTransId="{A8E1D0BC-807D-475D-A30F-F00B7B235CA4}"/>
    <dgm:cxn modelId="{A0440853-83D3-4ADB-8AB2-8736B4E4D3C7}" type="presOf" srcId="{F28E2DA8-A1EF-4DC7-9633-E7C07DB277A6}" destId="{2E2753D1-E37F-4DC6-B1A2-E295EB587F53}" srcOrd="0" destOrd="0" presId="urn:microsoft.com/office/officeart/2005/8/layout/lProcess2"/>
    <dgm:cxn modelId="{740260B9-B87F-477A-B68B-BCBACF24A754}" srcId="{259BE139-7BC1-4B50-9873-D7FE27BE40DD}" destId="{55A54C3E-77ED-4582-8736-B779C7BC3371}" srcOrd="1" destOrd="0" parTransId="{9D3C3558-ACF0-474C-953C-0E5C81A00356}" sibTransId="{6F31D743-5C28-4BD3-98D8-19E1A212F543}"/>
    <dgm:cxn modelId="{05380627-1810-4744-BCB2-9649E91285CE}" type="presOf" srcId="{52048405-68FE-47C8-BEE7-21BE3C52B84A}" destId="{370098C6-BE3E-4FB6-B362-B5E0673E9C2B}" srcOrd="0" destOrd="0" presId="urn:microsoft.com/office/officeart/2005/8/layout/lProcess2"/>
    <dgm:cxn modelId="{1907E675-9FE8-4719-9D94-110B001246FC}" type="presOf" srcId="{0B15D782-F7DB-48D6-A3FE-E8F36D635A3A}" destId="{CDD2B98E-8E26-491F-A028-19065787AA1A}" srcOrd="0" destOrd="0" presId="urn:microsoft.com/office/officeart/2005/8/layout/lProcess2"/>
    <dgm:cxn modelId="{0C40BC17-84F5-46DB-B4E5-C300B15C0677}" type="presOf" srcId="{F09E5A9C-6A25-49B5-BD43-3F53EF8B2F77}" destId="{DE52D30A-5E83-41B6-A3A7-C71A79D38AF6}" srcOrd="1" destOrd="0" presId="urn:microsoft.com/office/officeart/2005/8/layout/lProcess2"/>
    <dgm:cxn modelId="{B586241F-8ACA-47E1-A858-CB531239B8B1}" type="presOf" srcId="{5E6CAAF0-0AF3-4809-8DD3-7F2C994E597C}" destId="{46877E26-53FD-4813-92C6-4BC1E34B9D10}" srcOrd="0" destOrd="0" presId="urn:microsoft.com/office/officeart/2005/8/layout/lProcess2"/>
    <dgm:cxn modelId="{F1230DFC-F603-4BFD-831F-7D744A30B440}" srcId="{259BE139-7BC1-4B50-9873-D7FE27BE40DD}" destId="{F09E5A9C-6A25-49B5-BD43-3F53EF8B2F77}" srcOrd="0" destOrd="0" parTransId="{B76ECCB7-846D-48EC-BC1C-744FDA021A13}" sibTransId="{F4C67EB7-CACE-4D6D-A634-BF97AAF28244}"/>
    <dgm:cxn modelId="{2FC86D89-4B33-4F99-8D35-6446CA514A3E}" type="presOf" srcId="{356422AC-DF20-4C3C-9115-CA8FE374CD78}" destId="{0AA72BF4-69C2-4216-8D84-FCAD5840E398}" srcOrd="0" destOrd="0" presId="urn:microsoft.com/office/officeart/2005/8/layout/lProcess2"/>
    <dgm:cxn modelId="{FB4B3C59-0E94-4AEC-993F-75CD22D25DC8}" type="presOf" srcId="{F09E5A9C-6A25-49B5-BD43-3F53EF8B2F77}" destId="{B1B1D131-716A-4563-973A-0589CEBE51BF}" srcOrd="0" destOrd="0" presId="urn:microsoft.com/office/officeart/2005/8/layout/lProcess2"/>
    <dgm:cxn modelId="{D919DE02-1171-4C3F-98F5-629C3892F12C}" type="presOf" srcId="{8273D788-492E-4EF7-BEAE-1AE0272D1524}" destId="{9C642F08-4781-40A2-8171-2086CA36B2C5}" srcOrd="0" destOrd="0" presId="urn:microsoft.com/office/officeart/2005/8/layout/lProcess2"/>
    <dgm:cxn modelId="{33FFCA91-7BE1-4F35-AB75-B0B920224ADD}" srcId="{F09E5A9C-6A25-49B5-BD43-3F53EF8B2F77}" destId="{F28E2DA8-A1EF-4DC7-9633-E7C07DB277A6}" srcOrd="1" destOrd="0" parTransId="{ACA3B009-C7BC-43D6-837D-A398348A0089}" sibTransId="{D6184531-7670-4625-AD63-EB640C5CAEF7}"/>
    <dgm:cxn modelId="{E7E40FF2-E879-4219-90C0-0C8AC64052C5}" type="presOf" srcId="{55A54C3E-77ED-4582-8736-B779C7BC3371}" destId="{40F3C558-C852-4CAB-8D7B-1D4EB500D797}" srcOrd="0" destOrd="0" presId="urn:microsoft.com/office/officeart/2005/8/layout/lProcess2"/>
    <dgm:cxn modelId="{02E26ED8-204F-4C01-B82C-E9CB8C357BBA}" type="presOf" srcId="{1CE439A4-8B39-45FA-AEC9-6B232ECA6A6A}" destId="{566524FA-9EC1-48A8-9E19-34E9618C2FAB}" srcOrd="0" destOrd="0" presId="urn:microsoft.com/office/officeart/2005/8/layout/lProcess2"/>
    <dgm:cxn modelId="{0E78CBAD-E3BB-4257-8F46-4CAB42C47872}" srcId="{0B15D782-F7DB-48D6-A3FE-E8F36D635A3A}" destId="{52048405-68FE-47C8-BEE7-21BE3C52B84A}" srcOrd="1" destOrd="0" parTransId="{15C44E3B-88F8-4F53-9EB8-54D3858E2179}" sibTransId="{CBF64665-E7EC-4355-8DEB-353CF2464C4F}"/>
    <dgm:cxn modelId="{E4CD436A-23F6-44CD-B8F0-A86EB3BFFB90}" type="presOf" srcId="{55A54C3E-77ED-4582-8736-B779C7BC3371}" destId="{95BDA8AB-9903-4171-B61B-A5C063FD3143}" srcOrd="1" destOrd="0" presId="urn:microsoft.com/office/officeart/2005/8/layout/lProcess2"/>
    <dgm:cxn modelId="{E84067F0-A0F9-4C55-A55D-B58410825E53}" srcId="{0B15D782-F7DB-48D6-A3FE-E8F36D635A3A}" destId="{1153B88E-C070-40BC-A471-608A48EE907A}" srcOrd="0" destOrd="0" parTransId="{02E9941D-574C-4D58-9F80-6E4769361B08}" sibTransId="{9CF0C46B-D141-408D-B50B-221CEEC66F9C}"/>
    <dgm:cxn modelId="{385B37DF-2655-4767-A404-02B28104BE11}" type="presParOf" srcId="{0C0D7EC4-5A1D-4B4E-9A7F-B8E448E3197B}" destId="{533AB780-C3FC-4613-9C8F-DF4C984AC928}" srcOrd="0" destOrd="0" presId="urn:microsoft.com/office/officeart/2005/8/layout/lProcess2"/>
    <dgm:cxn modelId="{C938B086-4EF3-4D6D-8945-77AA6E07A5F1}" type="presParOf" srcId="{533AB780-C3FC-4613-9C8F-DF4C984AC928}" destId="{B1B1D131-716A-4563-973A-0589CEBE51BF}" srcOrd="0" destOrd="0" presId="urn:microsoft.com/office/officeart/2005/8/layout/lProcess2"/>
    <dgm:cxn modelId="{7F9C6AC2-E262-4AB5-8E03-54C283FBA485}" type="presParOf" srcId="{533AB780-C3FC-4613-9C8F-DF4C984AC928}" destId="{DE52D30A-5E83-41B6-A3A7-C71A79D38AF6}" srcOrd="1" destOrd="0" presId="urn:microsoft.com/office/officeart/2005/8/layout/lProcess2"/>
    <dgm:cxn modelId="{E6E76078-0F53-4F96-80B6-F071EA1C10C2}" type="presParOf" srcId="{533AB780-C3FC-4613-9C8F-DF4C984AC928}" destId="{C41C77AC-94F3-4533-A13E-07DD1D1402B4}" srcOrd="2" destOrd="0" presId="urn:microsoft.com/office/officeart/2005/8/layout/lProcess2"/>
    <dgm:cxn modelId="{285C359D-0FE1-4299-90C3-81BEC70F400A}" type="presParOf" srcId="{C41C77AC-94F3-4533-A13E-07DD1D1402B4}" destId="{589A8ED6-258F-48C3-8342-0B651BF43573}" srcOrd="0" destOrd="0" presId="urn:microsoft.com/office/officeart/2005/8/layout/lProcess2"/>
    <dgm:cxn modelId="{2ACDE3CA-FFE9-4D69-99B3-68C5AC448179}" type="presParOf" srcId="{589A8ED6-258F-48C3-8342-0B651BF43573}" destId="{7679D883-ADA6-425A-84CE-A1DA7F368D26}" srcOrd="0" destOrd="0" presId="urn:microsoft.com/office/officeart/2005/8/layout/lProcess2"/>
    <dgm:cxn modelId="{0F180A01-DB3C-4475-AC05-B6AF105E5373}" type="presParOf" srcId="{589A8ED6-258F-48C3-8342-0B651BF43573}" destId="{D93795CE-669F-4A7A-9A3C-2D8CA582E36E}" srcOrd="1" destOrd="0" presId="urn:microsoft.com/office/officeart/2005/8/layout/lProcess2"/>
    <dgm:cxn modelId="{21554E4F-B518-46AD-A94F-9F6A8E26E046}" type="presParOf" srcId="{589A8ED6-258F-48C3-8342-0B651BF43573}" destId="{2E2753D1-E37F-4DC6-B1A2-E295EB587F53}" srcOrd="2" destOrd="0" presId="urn:microsoft.com/office/officeart/2005/8/layout/lProcess2"/>
    <dgm:cxn modelId="{9A53BF94-CD53-4D00-AEFF-500E68A175BC}" type="presParOf" srcId="{0C0D7EC4-5A1D-4B4E-9A7F-B8E448E3197B}" destId="{A003D36F-F37F-4E3B-B1DB-E617D1666B44}" srcOrd="1" destOrd="0" presId="urn:microsoft.com/office/officeart/2005/8/layout/lProcess2"/>
    <dgm:cxn modelId="{E37F0F33-2371-4CAD-B2E2-65DC22FE6E1B}" type="presParOf" srcId="{0C0D7EC4-5A1D-4B4E-9A7F-B8E448E3197B}" destId="{2279AC36-C595-4F29-8F0C-9C9E68A4B8F5}" srcOrd="2" destOrd="0" presId="urn:microsoft.com/office/officeart/2005/8/layout/lProcess2"/>
    <dgm:cxn modelId="{D5C9CA63-4D6C-4385-AA82-571E9E43E951}" type="presParOf" srcId="{2279AC36-C595-4F29-8F0C-9C9E68A4B8F5}" destId="{40F3C558-C852-4CAB-8D7B-1D4EB500D797}" srcOrd="0" destOrd="0" presId="urn:microsoft.com/office/officeart/2005/8/layout/lProcess2"/>
    <dgm:cxn modelId="{B3AC524C-B61D-4727-A5B0-610C123B5594}" type="presParOf" srcId="{2279AC36-C595-4F29-8F0C-9C9E68A4B8F5}" destId="{95BDA8AB-9903-4171-B61B-A5C063FD3143}" srcOrd="1" destOrd="0" presId="urn:microsoft.com/office/officeart/2005/8/layout/lProcess2"/>
    <dgm:cxn modelId="{62651B01-0306-4D0C-A96B-F65BE0B4A43C}" type="presParOf" srcId="{2279AC36-C595-4F29-8F0C-9C9E68A4B8F5}" destId="{D413DC8E-3A33-4C10-B5B9-FCDFE9E011F8}" srcOrd="2" destOrd="0" presId="urn:microsoft.com/office/officeart/2005/8/layout/lProcess2"/>
    <dgm:cxn modelId="{C28BB499-08EA-4DDB-A2E9-E0E769B624F2}" type="presParOf" srcId="{D413DC8E-3A33-4C10-B5B9-FCDFE9E011F8}" destId="{B12571D3-0BA3-4969-A687-58403A260C30}" srcOrd="0" destOrd="0" presId="urn:microsoft.com/office/officeart/2005/8/layout/lProcess2"/>
    <dgm:cxn modelId="{1A855065-AA5B-462D-AFE8-75A273B40928}" type="presParOf" srcId="{B12571D3-0BA3-4969-A687-58403A260C30}" destId="{0AA72BF4-69C2-4216-8D84-FCAD5840E398}" srcOrd="0" destOrd="0" presId="urn:microsoft.com/office/officeart/2005/8/layout/lProcess2"/>
    <dgm:cxn modelId="{4BF7F404-48A3-4512-97B0-65297D9AB79B}" type="presParOf" srcId="{B12571D3-0BA3-4969-A687-58403A260C30}" destId="{7FA0D38E-2C76-4DA0-8DC9-BC2D36AB4E2F}" srcOrd="1" destOrd="0" presId="urn:microsoft.com/office/officeart/2005/8/layout/lProcess2"/>
    <dgm:cxn modelId="{DC327EA7-C215-40A4-B4BB-1752B4A26F0A}" type="presParOf" srcId="{B12571D3-0BA3-4969-A687-58403A260C30}" destId="{46877E26-53FD-4813-92C6-4BC1E34B9D10}" srcOrd="2" destOrd="0" presId="urn:microsoft.com/office/officeart/2005/8/layout/lProcess2"/>
    <dgm:cxn modelId="{15F38C7B-94A8-4784-9352-9A51A9F710C7}" type="presParOf" srcId="{0C0D7EC4-5A1D-4B4E-9A7F-B8E448E3197B}" destId="{B650618F-942A-4FF5-BEDF-9EA993AB8931}" srcOrd="3" destOrd="0" presId="urn:microsoft.com/office/officeart/2005/8/layout/lProcess2"/>
    <dgm:cxn modelId="{2217657D-7449-42F2-88B2-7C37C735CDF4}" type="presParOf" srcId="{0C0D7EC4-5A1D-4B4E-9A7F-B8E448E3197B}" destId="{874011E5-4F2C-43D8-AE25-FA40F1D12DC8}" srcOrd="4" destOrd="0" presId="urn:microsoft.com/office/officeart/2005/8/layout/lProcess2"/>
    <dgm:cxn modelId="{F56812E0-CCBF-4716-8BAB-6AD4100B77A5}" type="presParOf" srcId="{874011E5-4F2C-43D8-AE25-FA40F1D12DC8}" destId="{CDD2B98E-8E26-491F-A028-19065787AA1A}" srcOrd="0" destOrd="0" presId="urn:microsoft.com/office/officeart/2005/8/layout/lProcess2"/>
    <dgm:cxn modelId="{DD900BA8-CC7B-4A51-B4B7-573017CDECC1}" type="presParOf" srcId="{874011E5-4F2C-43D8-AE25-FA40F1D12DC8}" destId="{7105EADA-CE76-402E-A76A-26D36E35F556}" srcOrd="1" destOrd="0" presId="urn:microsoft.com/office/officeart/2005/8/layout/lProcess2"/>
    <dgm:cxn modelId="{7B0F5F9D-0E55-4C21-954F-DA11D273B87F}" type="presParOf" srcId="{874011E5-4F2C-43D8-AE25-FA40F1D12DC8}" destId="{4E878A15-D818-4EA0-8E2F-A63106B1569C}" srcOrd="2" destOrd="0" presId="urn:microsoft.com/office/officeart/2005/8/layout/lProcess2"/>
    <dgm:cxn modelId="{D30F642A-F583-4C44-99D5-26576967F0BD}" type="presParOf" srcId="{4E878A15-D818-4EA0-8E2F-A63106B1569C}" destId="{729A66D3-7FE1-4589-997E-2BF409F9D1D7}" srcOrd="0" destOrd="0" presId="urn:microsoft.com/office/officeart/2005/8/layout/lProcess2"/>
    <dgm:cxn modelId="{D5AD91FC-E32F-41D0-8C94-98AC7AEAFD9C}" type="presParOf" srcId="{729A66D3-7FE1-4589-997E-2BF409F9D1D7}" destId="{B5ABA9DE-98B6-4A20-96EE-2C8480557B47}" srcOrd="0" destOrd="0" presId="urn:microsoft.com/office/officeart/2005/8/layout/lProcess2"/>
    <dgm:cxn modelId="{98F4E788-9FBD-49E4-97D5-280CCB5AE198}" type="presParOf" srcId="{729A66D3-7FE1-4589-997E-2BF409F9D1D7}" destId="{F4FCFB9D-AFDF-4E8B-B1F2-78EBBEBAAD98}" srcOrd="1" destOrd="0" presId="urn:microsoft.com/office/officeart/2005/8/layout/lProcess2"/>
    <dgm:cxn modelId="{3F6BD244-FD8F-468E-BB1F-C62016906A81}" type="presParOf" srcId="{729A66D3-7FE1-4589-997E-2BF409F9D1D7}" destId="{370098C6-BE3E-4FB6-B362-B5E0673E9C2B}" srcOrd="2" destOrd="0" presId="urn:microsoft.com/office/officeart/2005/8/layout/lProcess2"/>
    <dgm:cxn modelId="{767B5913-951B-436F-8869-F7FDA236AE05}" type="presParOf" srcId="{729A66D3-7FE1-4589-997E-2BF409F9D1D7}" destId="{2C65C94E-D28C-4BA2-A83B-2F28452F7F12}" srcOrd="3" destOrd="0" presId="urn:microsoft.com/office/officeart/2005/8/layout/lProcess2"/>
    <dgm:cxn modelId="{FE8C659F-76CE-4B34-A008-504138D77B01}" type="presParOf" srcId="{729A66D3-7FE1-4589-997E-2BF409F9D1D7}" destId="{566524FA-9EC1-48A8-9E19-34E9618C2FAB}" srcOrd="4" destOrd="0" presId="urn:microsoft.com/office/officeart/2005/8/layout/lProcess2"/>
    <dgm:cxn modelId="{8F3F09E7-D431-4E13-A8C2-2C52A1F2FB8A}" type="presParOf" srcId="{729A66D3-7FE1-4589-997E-2BF409F9D1D7}" destId="{19868E94-9A66-439E-9F3A-17973473CD65}" srcOrd="5" destOrd="0" presId="urn:microsoft.com/office/officeart/2005/8/layout/lProcess2"/>
    <dgm:cxn modelId="{BB48893F-6A73-4804-B912-209A640D859C}" type="presParOf" srcId="{729A66D3-7FE1-4589-997E-2BF409F9D1D7}" destId="{9C642F08-4781-40A2-8171-2086CA36B2C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AB8B5-DF6C-419E-A02D-5DA65A167CB5}">
      <dsp:nvSpPr>
        <dsp:cNvPr id="0" name=""/>
        <dsp:cNvSpPr/>
      </dsp:nvSpPr>
      <dsp:spPr>
        <a:xfrm>
          <a:off x="765387" y="821022"/>
          <a:ext cx="1808835" cy="1636611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Українська мова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1116171" y="1204390"/>
        <a:ext cx="1107267" cy="841252"/>
      </dsp:txXfrm>
    </dsp:sp>
    <dsp:sp modelId="{3519F7BB-BBE3-44FA-A2E0-91245E83C19E}">
      <dsp:nvSpPr>
        <dsp:cNvPr id="0" name=""/>
        <dsp:cNvSpPr/>
      </dsp:nvSpPr>
      <dsp:spPr>
        <a:xfrm>
          <a:off x="-76816" y="192710"/>
          <a:ext cx="1800178" cy="1628786"/>
        </a:xfrm>
        <a:prstGeom prst="gear6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Читання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358150" y="605240"/>
        <a:ext cx="930246" cy="803726"/>
      </dsp:txXfrm>
    </dsp:sp>
    <dsp:sp modelId="{56DCB6DC-A7B2-4250-A34B-387036F40197}">
      <dsp:nvSpPr>
        <dsp:cNvPr id="0" name=""/>
        <dsp:cNvSpPr/>
      </dsp:nvSpPr>
      <dsp:spPr>
        <a:xfrm>
          <a:off x="851849" y="749921"/>
          <a:ext cx="1836456" cy="1836456"/>
        </a:xfrm>
        <a:prstGeom prst="circularArrow">
          <a:avLst>
            <a:gd name="adj1" fmla="val 4878"/>
            <a:gd name="adj2" fmla="val 312630"/>
            <a:gd name="adj3" fmla="val 3002084"/>
            <a:gd name="adj4" fmla="val 15424484"/>
            <a:gd name="adj5" fmla="val 5691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D3DEB2-1D5F-4C4C-B888-D724BF3DC21D}">
      <dsp:nvSpPr>
        <dsp:cNvPr id="0" name=""/>
        <dsp:cNvSpPr/>
      </dsp:nvSpPr>
      <dsp:spPr>
        <a:xfrm>
          <a:off x="83783" y="363142"/>
          <a:ext cx="1388540" cy="138854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AB8B5-DF6C-419E-A02D-5DA65A167CB5}">
      <dsp:nvSpPr>
        <dsp:cNvPr id="0" name=""/>
        <dsp:cNvSpPr/>
      </dsp:nvSpPr>
      <dsp:spPr>
        <a:xfrm>
          <a:off x="1214453" y="1293027"/>
          <a:ext cx="1493054" cy="1493054"/>
        </a:xfrm>
        <a:prstGeom prst="gear9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Я досліджую світ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1514623" y="1642768"/>
        <a:ext cx="892714" cy="767460"/>
      </dsp:txXfrm>
    </dsp:sp>
    <dsp:sp modelId="{3519F7BB-BBE3-44FA-A2E0-91245E83C19E}">
      <dsp:nvSpPr>
        <dsp:cNvPr id="0" name=""/>
        <dsp:cNvSpPr/>
      </dsp:nvSpPr>
      <dsp:spPr>
        <a:xfrm>
          <a:off x="-82549" y="84297"/>
          <a:ext cx="2138889" cy="2097409"/>
        </a:xfrm>
        <a:prstGeom prst="gear6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>
              <a:solidFill>
                <a:srgbClr val="002060"/>
              </a:solidFill>
            </a:rPr>
            <a:t>Математи-ка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451510" y="615517"/>
        <a:ext cx="1070771" cy="1034969"/>
      </dsp:txXfrm>
    </dsp:sp>
    <dsp:sp modelId="{56DCB6DC-A7B2-4250-A34B-387036F40197}">
      <dsp:nvSpPr>
        <dsp:cNvPr id="0" name=""/>
        <dsp:cNvSpPr/>
      </dsp:nvSpPr>
      <dsp:spPr>
        <a:xfrm>
          <a:off x="1015472" y="875820"/>
          <a:ext cx="1836456" cy="1836456"/>
        </a:xfrm>
        <a:prstGeom prst="circularArrow">
          <a:avLst>
            <a:gd name="adj1" fmla="val 4878"/>
            <a:gd name="adj2" fmla="val 312630"/>
            <a:gd name="adj3" fmla="val 3002084"/>
            <a:gd name="adj4" fmla="val 15424484"/>
            <a:gd name="adj5" fmla="val 5691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D3DEB2-1D5F-4C4C-B888-D724BF3DC21D}">
      <dsp:nvSpPr>
        <dsp:cNvPr id="0" name=""/>
        <dsp:cNvSpPr/>
      </dsp:nvSpPr>
      <dsp:spPr>
        <a:xfrm>
          <a:off x="-71430" y="500065"/>
          <a:ext cx="1388540" cy="138854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shade val="90000"/>
                <a:hueOff val="-217566"/>
                <a:satOff val="-5929"/>
                <a:lumOff val="32051"/>
                <a:alphaOff val="0"/>
                <a:tint val="50000"/>
                <a:satMod val="300000"/>
              </a:schemeClr>
            </a:gs>
            <a:gs pos="35000">
              <a:schemeClr val="accent4">
                <a:shade val="90000"/>
                <a:hueOff val="-217566"/>
                <a:satOff val="-5929"/>
                <a:lumOff val="32051"/>
                <a:alphaOff val="0"/>
                <a:tint val="37000"/>
                <a:satMod val="300000"/>
              </a:schemeClr>
            </a:gs>
            <a:gs pos="100000">
              <a:schemeClr val="accent4">
                <a:shade val="90000"/>
                <a:hueOff val="-217566"/>
                <a:satOff val="-5929"/>
                <a:lumOff val="320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AB8B5-DF6C-419E-A02D-5DA65A167CB5}">
      <dsp:nvSpPr>
        <dsp:cNvPr id="0" name=""/>
        <dsp:cNvSpPr/>
      </dsp:nvSpPr>
      <dsp:spPr>
        <a:xfrm>
          <a:off x="846609" y="1035847"/>
          <a:ext cx="1793038" cy="1635939"/>
        </a:xfrm>
        <a:prstGeom prst="gear9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Я досліджую світ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1195348" y="1419058"/>
        <a:ext cx="1095560" cy="840906"/>
      </dsp:txXfrm>
    </dsp:sp>
    <dsp:sp modelId="{3519F7BB-BBE3-44FA-A2E0-91245E83C19E}">
      <dsp:nvSpPr>
        <dsp:cNvPr id="0" name=""/>
        <dsp:cNvSpPr/>
      </dsp:nvSpPr>
      <dsp:spPr>
        <a:xfrm>
          <a:off x="-3524" y="122870"/>
          <a:ext cx="1657235" cy="1800232"/>
        </a:xfrm>
        <a:prstGeom prst="gear6">
          <a:avLst/>
        </a:prstGeom>
        <a:gradFill rotWithShape="0">
          <a:gsLst>
            <a:gs pos="0">
              <a:schemeClr val="accent3">
                <a:shade val="50000"/>
                <a:hueOff val="267556"/>
                <a:satOff val="-4269"/>
                <a:lumOff val="41107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267556"/>
                <a:satOff val="-4269"/>
                <a:lumOff val="41107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267556"/>
                <a:satOff val="-4269"/>
                <a:lumOff val="411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Читання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413690" y="563703"/>
        <a:ext cx="822807" cy="918566"/>
      </dsp:txXfrm>
    </dsp:sp>
    <dsp:sp modelId="{56DCB6DC-A7B2-4250-A34B-387036F40197}">
      <dsp:nvSpPr>
        <dsp:cNvPr id="0" name=""/>
        <dsp:cNvSpPr/>
      </dsp:nvSpPr>
      <dsp:spPr>
        <a:xfrm>
          <a:off x="853670" y="765804"/>
          <a:ext cx="1836456" cy="1836456"/>
        </a:xfrm>
        <a:prstGeom prst="circularArrow">
          <a:avLst>
            <a:gd name="adj1" fmla="val 4878"/>
            <a:gd name="adj2" fmla="val 312630"/>
            <a:gd name="adj3" fmla="val 3002084"/>
            <a:gd name="adj4" fmla="val 15424484"/>
            <a:gd name="adj5" fmla="val 5691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D3DEB2-1D5F-4C4C-B888-D724BF3DC21D}">
      <dsp:nvSpPr>
        <dsp:cNvPr id="0" name=""/>
        <dsp:cNvSpPr/>
      </dsp:nvSpPr>
      <dsp:spPr>
        <a:xfrm>
          <a:off x="85604" y="379025"/>
          <a:ext cx="1388540" cy="138854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shade val="90000"/>
                <a:hueOff val="280340"/>
                <a:satOff val="-6007"/>
                <a:lumOff val="30812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280340"/>
                <a:satOff val="-6007"/>
                <a:lumOff val="30812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280340"/>
                <a:satOff val="-6007"/>
                <a:lumOff val="308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AB8B5-DF6C-419E-A02D-5DA65A167CB5}">
      <dsp:nvSpPr>
        <dsp:cNvPr id="0" name=""/>
        <dsp:cNvSpPr/>
      </dsp:nvSpPr>
      <dsp:spPr>
        <a:xfrm>
          <a:off x="668039" y="717585"/>
          <a:ext cx="1935894" cy="1793098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Мистецтво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1046567" y="1137610"/>
        <a:ext cx="1178838" cy="921689"/>
      </dsp:txXfrm>
    </dsp:sp>
    <dsp:sp modelId="{3519F7BB-BBE3-44FA-A2E0-91245E83C19E}">
      <dsp:nvSpPr>
        <dsp:cNvPr id="0" name=""/>
        <dsp:cNvSpPr/>
      </dsp:nvSpPr>
      <dsp:spPr>
        <a:xfrm>
          <a:off x="31" y="71435"/>
          <a:ext cx="1578695" cy="1793087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Читання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397472" y="502909"/>
        <a:ext cx="783813" cy="930139"/>
      </dsp:txXfrm>
    </dsp:sp>
    <dsp:sp modelId="{56DCB6DC-A7B2-4250-A34B-387036F40197}">
      <dsp:nvSpPr>
        <dsp:cNvPr id="0" name=""/>
        <dsp:cNvSpPr/>
      </dsp:nvSpPr>
      <dsp:spPr>
        <a:xfrm>
          <a:off x="817956" y="724728"/>
          <a:ext cx="1836456" cy="1836456"/>
        </a:xfrm>
        <a:prstGeom prst="circularArrow">
          <a:avLst>
            <a:gd name="adj1" fmla="val 4878"/>
            <a:gd name="adj2" fmla="val 312630"/>
            <a:gd name="adj3" fmla="val 3002084"/>
            <a:gd name="adj4" fmla="val 15424484"/>
            <a:gd name="adj5" fmla="val 569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D3DEB2-1D5F-4C4C-B888-D724BF3DC21D}">
      <dsp:nvSpPr>
        <dsp:cNvPr id="0" name=""/>
        <dsp:cNvSpPr/>
      </dsp:nvSpPr>
      <dsp:spPr>
        <a:xfrm>
          <a:off x="49890" y="337949"/>
          <a:ext cx="1388540" cy="138854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63413-9FF5-47A1-A4AE-5302F915F861}">
      <dsp:nvSpPr>
        <dsp:cNvPr id="0" name=""/>
        <dsp:cNvSpPr/>
      </dsp:nvSpPr>
      <dsp:spPr>
        <a:xfrm>
          <a:off x="1350178" y="1428761"/>
          <a:ext cx="1650217" cy="1650217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Читання 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1681945" y="1815316"/>
        <a:ext cx="986683" cy="848246"/>
      </dsp:txXfrm>
    </dsp:sp>
    <dsp:sp modelId="{6FAAC343-2B55-41A7-AC75-704AC4EBE3C6}">
      <dsp:nvSpPr>
        <dsp:cNvPr id="0" name=""/>
        <dsp:cNvSpPr/>
      </dsp:nvSpPr>
      <dsp:spPr>
        <a:xfrm>
          <a:off x="0" y="785820"/>
          <a:ext cx="1687542" cy="2095164"/>
        </a:xfrm>
        <a:prstGeom prst="gear6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Мова 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424844" y="1273370"/>
        <a:ext cx="837854" cy="1120064"/>
      </dsp:txXfrm>
    </dsp:sp>
    <dsp:sp modelId="{BB6EC0B1-7D17-4D86-8310-8E85B964FD33}">
      <dsp:nvSpPr>
        <dsp:cNvPr id="0" name=""/>
        <dsp:cNvSpPr/>
      </dsp:nvSpPr>
      <dsp:spPr>
        <a:xfrm rot="20700000">
          <a:off x="860963" y="50836"/>
          <a:ext cx="1749027" cy="1915062"/>
        </a:xfrm>
        <a:prstGeom prst="gear6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Мистецтво</a:t>
          </a:r>
          <a:endParaRPr lang="uk-UA" sz="1600" b="1" kern="1200" dirty="0">
            <a:solidFill>
              <a:srgbClr val="002060"/>
            </a:solidFill>
          </a:endParaRPr>
        </a:p>
      </dsp:txBody>
      <dsp:txXfrm rot="-20700000">
        <a:off x="1234728" y="480713"/>
        <a:ext cx="1001497" cy="1055307"/>
      </dsp:txXfrm>
    </dsp:sp>
    <dsp:sp modelId="{4E8D986C-F268-4AF7-B77C-C2D138395817}">
      <dsp:nvSpPr>
        <dsp:cNvPr id="0" name=""/>
        <dsp:cNvSpPr/>
      </dsp:nvSpPr>
      <dsp:spPr>
        <a:xfrm>
          <a:off x="1210645" y="1339714"/>
          <a:ext cx="2112278" cy="2112278"/>
        </a:xfrm>
        <a:prstGeom prst="circularArrow">
          <a:avLst>
            <a:gd name="adj1" fmla="val 4688"/>
            <a:gd name="adj2" fmla="val 299029"/>
            <a:gd name="adj3" fmla="val 2478759"/>
            <a:gd name="adj4" fmla="val 15944347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BC3FC-5BEF-4555-8595-A8086EB2E366}">
      <dsp:nvSpPr>
        <dsp:cNvPr id="0" name=""/>
        <dsp:cNvSpPr/>
      </dsp:nvSpPr>
      <dsp:spPr>
        <a:xfrm>
          <a:off x="-142878" y="785822"/>
          <a:ext cx="1534702" cy="15347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44280-7B63-4133-BB92-A891581A500F}">
      <dsp:nvSpPr>
        <dsp:cNvPr id="0" name=""/>
        <dsp:cNvSpPr/>
      </dsp:nvSpPr>
      <dsp:spPr>
        <a:xfrm>
          <a:off x="790262" y="111137"/>
          <a:ext cx="1654718" cy="16547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63413-9FF5-47A1-A4AE-5302F915F861}">
      <dsp:nvSpPr>
        <dsp:cNvPr id="0" name=""/>
        <dsp:cNvSpPr/>
      </dsp:nvSpPr>
      <dsp:spPr>
        <a:xfrm>
          <a:off x="1427250" y="1427837"/>
          <a:ext cx="1667672" cy="1667672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Читання 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1762526" y="1818481"/>
        <a:ext cx="997120" cy="857218"/>
      </dsp:txXfrm>
    </dsp:sp>
    <dsp:sp modelId="{6FAAC343-2B55-41A7-AC75-704AC4EBE3C6}">
      <dsp:nvSpPr>
        <dsp:cNvPr id="0" name=""/>
        <dsp:cNvSpPr/>
      </dsp:nvSpPr>
      <dsp:spPr>
        <a:xfrm>
          <a:off x="0" y="914806"/>
          <a:ext cx="1849782" cy="2117325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>
              <a:solidFill>
                <a:srgbClr val="002060"/>
              </a:solidFill>
            </a:rPr>
            <a:t>Матема-тика</a:t>
          </a:r>
          <a:endParaRPr lang="uk-UA" sz="1600" b="1" kern="1200" dirty="0">
            <a:solidFill>
              <a:srgbClr val="002060"/>
            </a:solidFill>
          </a:endParaRPr>
        </a:p>
      </dsp:txBody>
      <dsp:txXfrm>
        <a:off x="465688" y="1422781"/>
        <a:ext cx="918406" cy="1101375"/>
      </dsp:txXfrm>
    </dsp:sp>
    <dsp:sp modelId="{BB6EC0B1-7D17-4D86-8310-8E85B964FD33}">
      <dsp:nvSpPr>
        <dsp:cNvPr id="0" name=""/>
        <dsp:cNvSpPr/>
      </dsp:nvSpPr>
      <dsp:spPr>
        <a:xfrm rot="20700000">
          <a:off x="839478" y="-22092"/>
          <a:ext cx="1767527" cy="1935318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2060"/>
              </a:solidFill>
            </a:rPr>
            <a:t>Я досліджую світ</a:t>
          </a:r>
          <a:endParaRPr lang="uk-UA" sz="1600" b="1" kern="1200" dirty="0">
            <a:solidFill>
              <a:srgbClr val="002060"/>
            </a:solidFill>
          </a:endParaRPr>
        </a:p>
      </dsp:txBody>
      <dsp:txXfrm rot="-20700000">
        <a:off x="1217197" y="412331"/>
        <a:ext cx="1012090" cy="1066469"/>
      </dsp:txXfrm>
    </dsp:sp>
    <dsp:sp modelId="{4E8D986C-F268-4AF7-B77C-C2D138395817}">
      <dsp:nvSpPr>
        <dsp:cNvPr id="0" name=""/>
        <dsp:cNvSpPr/>
      </dsp:nvSpPr>
      <dsp:spPr>
        <a:xfrm>
          <a:off x="1279475" y="1337596"/>
          <a:ext cx="2134620" cy="2134620"/>
        </a:xfrm>
        <a:prstGeom prst="circularArrow">
          <a:avLst>
            <a:gd name="adj1" fmla="val 4688"/>
            <a:gd name="adj2" fmla="val 299029"/>
            <a:gd name="adj3" fmla="val 2480072"/>
            <a:gd name="adj4" fmla="val 1594134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BC3FC-5BEF-4555-8595-A8086EB2E366}">
      <dsp:nvSpPr>
        <dsp:cNvPr id="0" name=""/>
        <dsp:cNvSpPr/>
      </dsp:nvSpPr>
      <dsp:spPr>
        <a:xfrm>
          <a:off x="-88820" y="777908"/>
          <a:ext cx="1550935" cy="155093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44280-7B63-4133-BB92-A891581A500F}">
      <dsp:nvSpPr>
        <dsp:cNvPr id="0" name=""/>
        <dsp:cNvSpPr/>
      </dsp:nvSpPr>
      <dsp:spPr>
        <a:xfrm>
          <a:off x="854191" y="96087"/>
          <a:ext cx="1672220" cy="167222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1D131-716A-4563-973A-0589CEBE51BF}">
      <dsp:nvSpPr>
        <dsp:cNvPr id="0" name=""/>
        <dsp:cNvSpPr/>
      </dsp:nvSpPr>
      <dsp:spPr>
        <a:xfrm>
          <a:off x="1037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Вивчення сімей учнів</a:t>
          </a:r>
          <a:endParaRPr lang="uk-UA" sz="2000" b="1" kern="1200" dirty="0">
            <a:solidFill>
              <a:schemeClr val="tx1"/>
            </a:solidFill>
          </a:endParaRPr>
        </a:p>
      </dsp:txBody>
      <dsp:txXfrm>
        <a:off x="1037" y="0"/>
        <a:ext cx="2696783" cy="1430491"/>
      </dsp:txXfrm>
    </dsp:sp>
    <dsp:sp modelId="{7679D883-ADA6-425A-84CE-A1DA7F368D26}">
      <dsp:nvSpPr>
        <dsp:cNvPr id="0" name=""/>
        <dsp:cNvSpPr/>
      </dsp:nvSpPr>
      <dsp:spPr>
        <a:xfrm>
          <a:off x="270715" y="1431888"/>
          <a:ext cx="2157427" cy="1437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Спостереження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12824" y="1473997"/>
        <a:ext cx="2073209" cy="1353490"/>
      </dsp:txXfrm>
    </dsp:sp>
    <dsp:sp modelId="{2E2753D1-E37F-4DC6-B1A2-E295EB587F53}">
      <dsp:nvSpPr>
        <dsp:cNvPr id="0" name=""/>
        <dsp:cNvSpPr/>
      </dsp:nvSpPr>
      <dsp:spPr>
        <a:xfrm>
          <a:off x="270715" y="3090782"/>
          <a:ext cx="2157427" cy="14377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Анкетування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12824" y="3132891"/>
        <a:ext cx="2073209" cy="1353490"/>
      </dsp:txXfrm>
    </dsp:sp>
    <dsp:sp modelId="{40F3C558-C852-4CAB-8D7B-1D4EB500D797}">
      <dsp:nvSpPr>
        <dsp:cNvPr id="0" name=""/>
        <dsp:cNvSpPr/>
      </dsp:nvSpPr>
      <dsp:spPr>
        <a:xfrm>
          <a:off x="2900080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Батьківський всеобуч</a:t>
          </a:r>
          <a:endParaRPr lang="uk-UA" sz="2000" b="1" kern="1200" dirty="0"/>
        </a:p>
      </dsp:txBody>
      <dsp:txXfrm>
        <a:off x="2900080" y="0"/>
        <a:ext cx="2696783" cy="1430491"/>
      </dsp:txXfrm>
    </dsp:sp>
    <dsp:sp modelId="{0AA72BF4-69C2-4216-8D84-FCAD5840E398}">
      <dsp:nvSpPr>
        <dsp:cNvPr id="0" name=""/>
        <dsp:cNvSpPr/>
      </dsp:nvSpPr>
      <dsp:spPr>
        <a:xfrm>
          <a:off x="3169758" y="1430757"/>
          <a:ext cx="2157427" cy="17298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Бесіди, групові та індивідуальні консультації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220423" y="1481422"/>
        <a:ext cx="2056097" cy="1628510"/>
      </dsp:txXfrm>
    </dsp:sp>
    <dsp:sp modelId="{46877E26-53FD-4813-92C6-4BC1E34B9D10}">
      <dsp:nvSpPr>
        <dsp:cNvPr id="0" name=""/>
        <dsp:cNvSpPr/>
      </dsp:nvSpPr>
      <dsp:spPr>
        <a:xfrm>
          <a:off x="3169758" y="3343134"/>
          <a:ext cx="2157427" cy="11864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Відкриті заходи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204509" y="3377885"/>
        <a:ext cx="2087925" cy="1116986"/>
      </dsp:txXfrm>
    </dsp:sp>
    <dsp:sp modelId="{CDD2B98E-8E26-491F-A028-19065787AA1A}">
      <dsp:nvSpPr>
        <dsp:cNvPr id="0" name=""/>
        <dsp:cNvSpPr/>
      </dsp:nvSpPr>
      <dsp:spPr>
        <a:xfrm>
          <a:off x="5799122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Спільна робота</a:t>
          </a:r>
          <a:endParaRPr lang="uk-UA" sz="2000" b="1" kern="1200" dirty="0"/>
        </a:p>
      </dsp:txBody>
      <dsp:txXfrm>
        <a:off x="5799122" y="0"/>
        <a:ext cx="2696783" cy="1430491"/>
      </dsp:txXfrm>
    </dsp:sp>
    <dsp:sp modelId="{B5ABA9DE-98B6-4A20-96EE-2C8480557B47}">
      <dsp:nvSpPr>
        <dsp:cNvPr id="0" name=""/>
        <dsp:cNvSpPr/>
      </dsp:nvSpPr>
      <dsp:spPr>
        <a:xfrm>
          <a:off x="6068801" y="1430607"/>
          <a:ext cx="2157427" cy="6946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Загальношкільні збори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89146" y="1450952"/>
        <a:ext cx="2116737" cy="653950"/>
      </dsp:txXfrm>
    </dsp:sp>
    <dsp:sp modelId="{370098C6-BE3E-4FB6-B362-B5E0673E9C2B}">
      <dsp:nvSpPr>
        <dsp:cNvPr id="0" name=""/>
        <dsp:cNvSpPr/>
      </dsp:nvSpPr>
      <dsp:spPr>
        <a:xfrm>
          <a:off x="6068801" y="2232115"/>
          <a:ext cx="2157427" cy="694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Класні збори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89146" y="2252460"/>
        <a:ext cx="2116737" cy="653950"/>
      </dsp:txXfrm>
    </dsp:sp>
    <dsp:sp modelId="{566524FA-9EC1-48A8-9E19-34E9618C2FAB}">
      <dsp:nvSpPr>
        <dsp:cNvPr id="0" name=""/>
        <dsp:cNvSpPr/>
      </dsp:nvSpPr>
      <dsp:spPr>
        <a:xfrm>
          <a:off x="6068801" y="3033623"/>
          <a:ext cx="2157427" cy="694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Спільні свята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89146" y="3053968"/>
        <a:ext cx="2116737" cy="653950"/>
      </dsp:txXfrm>
    </dsp:sp>
    <dsp:sp modelId="{9C642F08-4781-40A2-8171-2086CA36B2C5}">
      <dsp:nvSpPr>
        <dsp:cNvPr id="0" name=""/>
        <dsp:cNvSpPr/>
      </dsp:nvSpPr>
      <dsp:spPr>
        <a:xfrm>
          <a:off x="6068801" y="3835132"/>
          <a:ext cx="2157427" cy="6946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Громадські справи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89146" y="3855477"/>
        <a:ext cx="2116737" cy="653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783B3-4E1D-44AC-80B2-AD819E8A00D2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C7342-0C73-4C1F-8375-85F45A742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1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288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F329-123E-41A0-BE29-7F5572F9A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801388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4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CD8D4-DBDF-4F72-B0CD-0B33737642D3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6FB4F-A4F3-4962-8983-8C3D97A96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hyperlink" Target="http://smajliki.ru/smilie-915252423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://smajliki.ru/smilie-500553831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majliki.ru/smilie-1098086151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hyperlink" Target="http://smajliki.ru/smilie-773762151.html" TargetMode="Externa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smajliki.ru/smilie-326316999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majliki.ru/smilie-560976039.html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4.png"/><Relationship Id="rId4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majliki.ru/smilie-702621543.html" TargetMode="Externa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smajliki.ru/smilie-117788679.html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ell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94" y="4877878"/>
            <a:ext cx="2956329" cy="195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39570" y="476672"/>
            <a:ext cx="6375655" cy="4401205"/>
          </a:xfrm>
          <a:prstGeom prst="rect">
            <a:avLst/>
          </a:prstGeom>
          <a:solidFill>
            <a:srgbClr val="0033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</a:t>
            </a:r>
            <a:r>
              <a:rPr lang="uk-UA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ІО</a:t>
            </a:r>
          </a:p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 </a:t>
            </a:r>
          </a:p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 КЛАСІВ</a:t>
            </a:r>
          </a:p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МАЛОСОЛТАНІВСЬКОЇ </a:t>
            </a:r>
          </a:p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ЗОШ І-ІІІ СТУПЕНІВ</a:t>
            </a:r>
          </a:p>
          <a:p>
            <a:pPr algn="ctr"/>
            <a:r>
              <a:rPr lang="uk-UA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БРІДНІ</a:t>
            </a:r>
          </a:p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ТЕТЯНИ МИКОЛАЇВНИ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on-dlya-prezentacii-vide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0136" y="6095718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202">
        <p14:vortex dir="r"/>
      </p:transition>
    </mc:Choice>
    <mc:Fallback xmlns="">
      <p:transition spd="slow" advTm="9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566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E180D4A7-C9FB-4DFB-919C-405C955672EB}">
      <p14:showEvtLst xmlns:p14="http://schemas.microsoft.com/office/powerpoint/2010/main">
        <p14:playEvt time="100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8210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buFontTx/>
              <a:buAutoNum type="arabicPeriod"/>
              <a:defRPr/>
            </a:pPr>
            <a:r>
              <a:rPr lang="uk-UA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Базова вища  педагогічна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2071678"/>
            <a:ext cx="7345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u="sng" dirty="0"/>
              <a:t> </a:t>
            </a:r>
            <a:r>
              <a:rPr lang="uk-UA" sz="2400" b="1" u="sng" dirty="0">
                <a:solidFill>
                  <a:schemeClr val="bg1"/>
                </a:solidFill>
              </a:rPr>
              <a:t>Факультет: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rgbClr val="FFFF00"/>
                </a:solidFill>
              </a:rPr>
              <a:t>початкове навчання і виховання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2571744"/>
            <a:ext cx="26588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u="sng" dirty="0">
                <a:solidFill>
                  <a:schemeClr val="bg1"/>
                </a:solidFill>
              </a:rPr>
              <a:t>Відділення: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rgbClr val="FFFF00"/>
                </a:solidFill>
              </a:rPr>
              <a:t>денне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3000372"/>
            <a:ext cx="8210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u="sng" dirty="0">
                <a:solidFill>
                  <a:schemeClr val="bg1"/>
                </a:solidFill>
              </a:rPr>
              <a:t>Спеціальність: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rgbClr val="FFFF00"/>
                </a:solidFill>
              </a:rPr>
              <a:t>вчитель початкових класів,вихователь групи продовженого дня.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42910" y="908720"/>
            <a:ext cx="72397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Century" pitchFamily="18" charset="0"/>
              </a:rPr>
              <a:t>        </a:t>
            </a:r>
            <a:r>
              <a:rPr lang="uk-UA" sz="2800" b="1" dirty="0" smtClean="0">
                <a:solidFill>
                  <a:schemeClr val="bg1"/>
                </a:solidFill>
                <a:latin typeface="Century" pitchFamily="18" charset="0"/>
              </a:rPr>
              <a:t>Київський міський </a:t>
            </a:r>
          </a:p>
          <a:p>
            <a:r>
              <a:rPr lang="uk-UA" sz="2800" b="1" dirty="0" smtClean="0">
                <a:solidFill>
                  <a:schemeClr val="bg1"/>
                </a:solidFill>
                <a:latin typeface="Century" pitchFamily="18" charset="0"/>
              </a:rPr>
              <a:t>Педагогічний коледж 2001-2006рр</a:t>
            </a:r>
            <a:r>
              <a:rPr lang="uk-UA" sz="2800" b="1" dirty="0">
                <a:solidFill>
                  <a:schemeClr val="bg1"/>
                </a:solidFill>
                <a:latin typeface="Century" pitchFamily="18" charset="0"/>
              </a:rPr>
              <a:t>.</a:t>
            </a:r>
            <a:r>
              <a:rPr lang="uk-UA" sz="1900" b="1" dirty="0">
                <a:solidFill>
                  <a:schemeClr val="bg1"/>
                </a:solidFill>
                <a:latin typeface="Century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06" y="3831169"/>
            <a:ext cx="4030738" cy="2709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801">
        <p:split orient="vert"/>
      </p:transition>
    </mc:Choice>
    <mc:Fallback xmlns="">
      <p:transition spd="slow" advTm="1080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{title}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43042" y="0"/>
            <a:ext cx="6335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3</a:t>
            </a:r>
            <a:r>
              <a:rPr lang="uk-UA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.Вища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педагогічна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22948" y="642918"/>
            <a:ext cx="75552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entury" pitchFamily="18" charset="0"/>
              </a:rPr>
              <a:t>         </a:t>
            </a:r>
            <a:r>
              <a:rPr lang="uk-UA" sz="2800" b="1" dirty="0" smtClean="0">
                <a:solidFill>
                  <a:schemeClr val="bg1"/>
                </a:solidFill>
                <a:latin typeface="Century" pitchFamily="18" charset="0"/>
              </a:rPr>
              <a:t>Київський національний університет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entury" pitchFamily="18" charset="0"/>
              </a:rPr>
              <a:t>2011 – 2012 рр.</a:t>
            </a:r>
            <a:endParaRPr lang="uk-UA" sz="1900" b="1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57158" y="1643050"/>
            <a:ext cx="7345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u="sng" dirty="0" smtClean="0"/>
              <a:t> </a:t>
            </a:r>
            <a:r>
              <a:rPr lang="uk-UA" sz="2400" b="1" u="sng" dirty="0" smtClean="0">
                <a:solidFill>
                  <a:schemeClr val="bg1"/>
                </a:solidFill>
              </a:rPr>
              <a:t>Факультет: </a:t>
            </a:r>
            <a:r>
              <a:rPr lang="uk-UA" sz="2400" b="1" dirty="0">
                <a:solidFill>
                  <a:srgbClr val="FFFF00"/>
                </a:solidFill>
              </a:rPr>
              <a:t>початкове навчання і виховання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57158" y="2214554"/>
            <a:ext cx="2826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u="sng" dirty="0">
                <a:solidFill>
                  <a:schemeClr val="bg1"/>
                </a:solidFill>
              </a:rPr>
              <a:t>Відділення</a:t>
            </a:r>
            <a:r>
              <a:rPr lang="uk-UA" sz="2400" b="1" u="sng" dirty="0" smtClean="0">
                <a:solidFill>
                  <a:schemeClr val="bg1"/>
                </a:solidFill>
              </a:rPr>
              <a:t>:</a:t>
            </a:r>
            <a:r>
              <a:rPr lang="uk-UA" sz="2400" b="1" dirty="0" smtClean="0">
                <a:solidFill>
                  <a:srgbClr val="FFFF00"/>
                </a:solidFill>
              </a:rPr>
              <a:t> заочне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57158" y="2714620"/>
            <a:ext cx="8210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u="sng" dirty="0">
                <a:solidFill>
                  <a:schemeClr val="bg1"/>
                </a:solidFill>
              </a:rPr>
              <a:t>Спеціальність: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rgbClr val="FFFF00"/>
                </a:solidFill>
              </a:rPr>
              <a:t>вчитель </a:t>
            </a:r>
            <a:r>
              <a:rPr lang="uk-UA" sz="2400" b="1" dirty="0" smtClean="0">
                <a:solidFill>
                  <a:srgbClr val="FFFF00"/>
                </a:solidFill>
              </a:rPr>
              <a:t> </a:t>
            </a:r>
            <a:r>
              <a:rPr lang="uk-UA" sz="2400" b="1" dirty="0">
                <a:solidFill>
                  <a:srgbClr val="FFFF00"/>
                </a:solidFill>
              </a:rPr>
              <a:t>початкових </a:t>
            </a:r>
            <a:r>
              <a:rPr lang="uk-UA" sz="2400" b="1" dirty="0" smtClean="0">
                <a:solidFill>
                  <a:srgbClr val="FFFF00"/>
                </a:solidFill>
              </a:rPr>
              <a:t>класів,організатор початкової освіти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" y="3717032"/>
            <a:ext cx="4029839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32" y="3545617"/>
            <a:ext cx="4681567" cy="3247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364">
        <p14:glitter pattern="hexagon"/>
      </p:transition>
    </mc:Choice>
    <mc:Fallback xmlns="">
      <p:transition spd="slow" advTm="6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2143116"/>
            <a:ext cx="657622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МЕТОДИЧНА</a:t>
            </a:r>
          </a:p>
          <a:p>
            <a:pPr algn="ctr"/>
            <a:r>
              <a:rPr lang="uk-UA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СКРИНЬКА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928670"/>
            <a:ext cx="54443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Розділ Ііі</a:t>
            </a:r>
            <a:endParaRPr lang="ru-RU" sz="9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7" descr="bell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2" y="5110809"/>
            <a:ext cx="2453606" cy="172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842">
        <p14:honeycomb/>
      </p:transition>
    </mc:Choice>
    <mc:Fallback xmlns="">
      <p:transition spd="slow" advTm="4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8520" y="-64328"/>
            <a:ext cx="9343096" cy="778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03350" y="1700213"/>
            <a:ext cx="60769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800" kern="10">
              <a:ln w="9525">
                <a:noFill/>
                <a:round/>
                <a:headEnd/>
                <a:tailEnd/>
              </a:ln>
              <a:solidFill>
                <a:srgbClr val="0066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7" name="Picture 6" descr="http://s16.rimg.info/6a1a28a99fdadff549f4aae3a0bf5a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0748" y="2428868"/>
            <a:ext cx="2353252" cy="1000132"/>
          </a:xfrm>
          <a:prstGeom prst="rect">
            <a:avLst/>
          </a:prstGeom>
          <a:noFill/>
        </p:spPr>
      </p:pic>
      <p:pic>
        <p:nvPicPr>
          <p:cNvPr id="8" name="Picture 6" descr="http://s16.rimg.info/6a1a28a99fdadff549f4aae3a0bf5a37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00098" y="-214338"/>
            <a:ext cx="2353252" cy="1000132"/>
          </a:xfrm>
          <a:prstGeom prst="rect">
            <a:avLst/>
          </a:prstGeom>
          <a:noFill/>
        </p:spPr>
      </p:pic>
      <p:pic>
        <p:nvPicPr>
          <p:cNvPr id="9" name="Рисунок 14" descr="237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 l="48746" t="48958"/>
          <a:stretch>
            <a:fillRect/>
          </a:stretch>
        </p:blipFill>
        <p:spPr bwMode="auto">
          <a:xfrm>
            <a:off x="0" y="3857625"/>
            <a:ext cx="27749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714480" y="3429000"/>
            <a:ext cx="6500858" cy="26432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6600" b="1" kern="10" dirty="0">
              <a:ln w="9525">
                <a:noFill/>
                <a:round/>
                <a:headEnd/>
                <a:tailEnd/>
              </a:ln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7195" y="813491"/>
            <a:ext cx="8929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Проблемна тема вчителя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0683" y="1844824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/>
              <a:t>Розвиток</a:t>
            </a:r>
            <a:r>
              <a:rPr lang="ru-RU" sz="3600" dirty="0" smtClean="0"/>
              <a:t> </a:t>
            </a:r>
            <a:r>
              <a:rPr lang="ru-RU" sz="3600" dirty="0" err="1" smtClean="0"/>
              <a:t>творчих</a:t>
            </a:r>
            <a:r>
              <a:rPr lang="ru-RU" sz="3600" dirty="0" smtClean="0"/>
              <a:t> </a:t>
            </a:r>
            <a:r>
              <a:rPr lang="ru-RU" sz="3600" dirty="0" err="1" smtClean="0"/>
              <a:t>зд</a:t>
            </a:r>
            <a:r>
              <a:rPr lang="uk-UA" sz="3600" dirty="0" err="1" smtClean="0"/>
              <a:t>ібностей</a:t>
            </a:r>
            <a:endParaRPr lang="uk-UA" sz="3600" dirty="0" smtClean="0"/>
          </a:p>
          <a:p>
            <a:r>
              <a:rPr lang="uk-UA" sz="3600" dirty="0"/>
              <a:t>н</a:t>
            </a:r>
            <a:r>
              <a:rPr lang="uk-UA" sz="3600" dirty="0" smtClean="0"/>
              <a:t>а інтегрованих </a:t>
            </a:r>
            <a:r>
              <a:rPr lang="uk-UA" sz="3600" dirty="0" err="1" smtClean="0"/>
              <a:t>уроках</a:t>
            </a:r>
            <a:r>
              <a:rPr lang="uk-UA" sz="3600" dirty="0" smtClean="0"/>
              <a:t> в початковій школі.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32" y="3399447"/>
            <a:ext cx="4269668" cy="3456384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150"/>
            <a:ext cx="4682054" cy="350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364">
        <p14:vortex dir="r"/>
      </p:transition>
    </mc:Choice>
    <mc:Fallback xmlns="">
      <p:transition spd="slow" advTm="11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/>
          <p:cNvSpPr>
            <a:spLocks noChangeArrowheads="1" noChangeShapeType="1" noTextEdit="1"/>
          </p:cNvSpPr>
          <p:nvPr/>
        </p:nvSpPr>
        <p:spPr bwMode="auto">
          <a:xfrm>
            <a:off x="1714480" y="0"/>
            <a:ext cx="5457825" cy="398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Принципи</a:t>
            </a:r>
            <a:r>
              <a:rPr lang="ru-RU" sz="3600" b="1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  <a:r>
              <a:rPr lang="ru-RU" sz="3600" b="1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роботи</a:t>
            </a:r>
            <a:endParaRPr lang="ru-RU" sz="3600" b="1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1538" y="642918"/>
            <a:ext cx="1857388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71538" y="1285860"/>
            <a:ext cx="1857388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71538" y="1928802"/>
            <a:ext cx="1857388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071538" y="2571744"/>
            <a:ext cx="1857388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143240" y="642918"/>
            <a:ext cx="2000264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643570" y="642918"/>
            <a:ext cx="2071702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143240" y="1285860"/>
            <a:ext cx="2000264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643570" y="1285860"/>
            <a:ext cx="2071702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143240" y="1928802"/>
            <a:ext cx="2000264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643570" y="1928802"/>
            <a:ext cx="2071702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143240" y="2571744"/>
            <a:ext cx="2000264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643570" y="2571744"/>
            <a:ext cx="2071702" cy="57150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785818" y="571480"/>
            <a:ext cx="68285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індивідуальний       систематичність,              різноманіття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характер             регулярність                         форм, методів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785818" y="1785926"/>
            <a:ext cx="6795065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науковість            </a:t>
            </a:r>
            <a:r>
              <a:rPr kumimoji="0" lang="uk-UA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наочність                             </a:t>
            </a:r>
            <a:r>
              <a:rPr kumimoji="0" lang="uk-UA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доступність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785818" y="2571744"/>
            <a:ext cx="71352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усебічність           об’єктивність                     диференційований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785818" y="2857496"/>
            <a:ext cx="63273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підхід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785818" y="1500174"/>
            <a:ext cx="660309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гласність          </a:t>
            </a:r>
            <a:r>
              <a:rPr kumimoji="0" lang="uk-UA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єдність вимог                       наступність,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1000100" y="3214686"/>
            <a:ext cx="47588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«Те, що я чую, я забуваю.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928662" y="3786190"/>
            <a:ext cx="765562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Те, що я бачу, я пам’ятаю.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Якщо я чую, бачу, обговорюю, й роблю, -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здобуваю знання і навички.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Якщо я передаю знання і досвід іншим,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стаю майстром.»</a:t>
            </a:r>
            <a:endParaRPr kumimoji="0" lang="uk-UA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5" name="Picture 39" descr="http://s5.rimg.info/e804fc1c6885ca6e060f276fdf0cccb7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960" y="5661248"/>
            <a:ext cx="2476516" cy="1395896"/>
          </a:xfrm>
          <a:prstGeom prst="rect">
            <a:avLst/>
          </a:prstGeom>
          <a:noFill/>
        </p:spPr>
      </p:pic>
      <p:pic>
        <p:nvPicPr>
          <p:cNvPr id="23" name="Рисунок 22" descr="J0295069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86644" y="5877272"/>
            <a:ext cx="1191634" cy="980728"/>
          </a:xfrm>
          <a:prstGeom prst="rect">
            <a:avLst/>
          </a:prstGeom>
        </p:spPr>
      </p:pic>
    </p:spTree>
  </p:cSld>
  <p:clrMapOvr>
    <a:masterClrMapping/>
  </p:clrMapOvr>
  <p:transition advTm="1341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25 -2.22222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17" grpId="0" animBg="1"/>
      <p:bldP spid="25" grpId="0" animBg="1"/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29716" grpId="0"/>
      <p:bldP spid="297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400" cap="none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Схема моєї професійної діяльності</a:t>
            </a:r>
            <a:endParaRPr lang="ru-RU" sz="4400" cap="none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кутник 3"/>
          <p:cNvSpPr/>
          <p:nvPr/>
        </p:nvSpPr>
        <p:spPr>
          <a:xfrm>
            <a:off x="500034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Методична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4"/>
          <p:cNvSpPr/>
          <p:nvPr/>
        </p:nvSpPr>
        <p:spPr>
          <a:xfrm rot="16200000">
            <a:off x="192680" y="2967759"/>
            <a:ext cx="2643206" cy="270843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Методичні розробки уроків, заходів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Семінари, педради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в МО вчителів початкових класів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Самоосвіта</a:t>
            </a:r>
            <a:endParaRPr lang="ru-RU" sz="2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3214678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Навчальна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кутник 6"/>
          <p:cNvSpPr/>
          <p:nvPr/>
        </p:nvSpPr>
        <p:spPr>
          <a:xfrm>
            <a:off x="6000760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Позакласна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кутник 7"/>
          <p:cNvSpPr/>
          <p:nvPr/>
        </p:nvSpPr>
        <p:spPr>
          <a:xfrm>
            <a:off x="2428860" y="3571876"/>
            <a:ext cx="4143404" cy="169277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Урок</a:t>
            </a:r>
          </a:p>
          <a:p>
            <a:pPr algn="ctr" defTabSz="912813"/>
            <a:endParaRPr lang="uk-UA" sz="36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endParaRPr lang="uk-UA" sz="14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Стандартний   Нестандартний</a:t>
            </a:r>
            <a:endParaRPr lang="ru-RU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 rot="16200000">
            <a:off x="6349904" y="2865543"/>
            <a:ext cx="2500330" cy="276998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Індивідуальні бесіди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обдарованими дітьми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учнями по підготовці до конкурсів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батьками</a:t>
            </a:r>
          </a:p>
          <a:p>
            <a:pPr algn="ctr" defTabSz="912813"/>
            <a:endParaRPr lang="ru-RU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 зі стрілкою 10"/>
          <p:cNvCxnSpPr>
            <a:stCxn id="6" idx="2"/>
          </p:cNvCxnSpPr>
          <p:nvPr/>
        </p:nvCxnSpPr>
        <p:spPr>
          <a:xfrm rot="5400000">
            <a:off x="986970" y="2344301"/>
            <a:ext cx="454889" cy="1143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 зі стрілкою 11"/>
          <p:cNvCxnSpPr>
            <a:stCxn id="8" idx="2"/>
            <a:endCxn id="10" idx="0"/>
          </p:cNvCxnSpPr>
          <p:nvPr/>
        </p:nvCxnSpPr>
        <p:spPr>
          <a:xfrm rot="5400000">
            <a:off x="4058805" y="3130118"/>
            <a:ext cx="8835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 зі стрілкою 17"/>
          <p:cNvCxnSpPr>
            <a:stCxn id="9" idx="2"/>
          </p:cNvCxnSpPr>
          <p:nvPr/>
        </p:nvCxnSpPr>
        <p:spPr>
          <a:xfrm rot="16200000" flipH="1">
            <a:off x="7202077" y="2772928"/>
            <a:ext cx="597765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 зі стрілкою 21"/>
          <p:cNvCxnSpPr>
            <a:stCxn id="6" idx="2"/>
          </p:cNvCxnSpPr>
          <p:nvPr/>
        </p:nvCxnSpPr>
        <p:spPr>
          <a:xfrm rot="5400000">
            <a:off x="1308442" y="2737209"/>
            <a:ext cx="526325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 зі стрілкою 24"/>
          <p:cNvCxnSpPr>
            <a:stCxn id="6" idx="2"/>
          </p:cNvCxnSpPr>
          <p:nvPr/>
        </p:nvCxnSpPr>
        <p:spPr>
          <a:xfrm rot="16200000" flipH="1">
            <a:off x="1594193" y="2880086"/>
            <a:ext cx="526327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 зі стрілкою 27"/>
          <p:cNvCxnSpPr/>
          <p:nvPr/>
        </p:nvCxnSpPr>
        <p:spPr>
          <a:xfrm rot="16200000" flipH="1">
            <a:off x="1714480" y="2786058"/>
            <a:ext cx="857258" cy="714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 зі стрілкою 29"/>
          <p:cNvCxnSpPr/>
          <p:nvPr/>
        </p:nvCxnSpPr>
        <p:spPr>
          <a:xfrm rot="5400000">
            <a:off x="3751256" y="4249744"/>
            <a:ext cx="785820" cy="57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 зі стрілкою 31"/>
          <p:cNvCxnSpPr/>
          <p:nvPr/>
        </p:nvCxnSpPr>
        <p:spPr>
          <a:xfrm rot="16200000" flipH="1">
            <a:off x="4537075" y="4251331"/>
            <a:ext cx="785818" cy="569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 зі стрілкою 33"/>
          <p:cNvCxnSpPr/>
          <p:nvPr/>
        </p:nvCxnSpPr>
        <p:spPr>
          <a:xfrm>
            <a:off x="7286644" y="2714621"/>
            <a:ext cx="1214448" cy="500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 зі стрілкою 36"/>
          <p:cNvCxnSpPr/>
          <p:nvPr/>
        </p:nvCxnSpPr>
        <p:spPr>
          <a:xfrm rot="5400000">
            <a:off x="7000892" y="2786059"/>
            <a:ext cx="357192" cy="214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 зі стрілкою 37"/>
          <p:cNvCxnSpPr/>
          <p:nvPr/>
        </p:nvCxnSpPr>
        <p:spPr>
          <a:xfrm rot="10800000" flipV="1">
            <a:off x="6429389" y="2714620"/>
            <a:ext cx="857257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38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3682">
        <p14:vortex dir="r"/>
      </p:transition>
    </mc:Choice>
    <mc:Fallback xmlns="">
      <p:transition spd="slow" advTm="13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85786" y="857232"/>
            <a:ext cx="7500990" cy="5143536"/>
            <a:chOff x="1142976" y="0"/>
            <a:chExt cx="6519891" cy="4583112"/>
          </a:xfrm>
        </p:grpSpPr>
        <p:pic>
          <p:nvPicPr>
            <p:cNvPr id="3" name="Picture 18" descr="1191269027_c41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28992" y="1285860"/>
              <a:ext cx="2214578" cy="247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6"/>
            <p:cNvSpPr>
              <a:spLocks noChangeArrowheads="1"/>
            </p:cNvSpPr>
            <p:nvPr/>
          </p:nvSpPr>
          <p:spPr bwMode="auto">
            <a:xfrm>
              <a:off x="3286116" y="0"/>
              <a:ext cx="2447925" cy="136842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b="1" dirty="0" smtClean="0"/>
                <a:t>Впроваджувати </a:t>
              </a:r>
            </a:p>
            <a:p>
              <a:pPr algn="ctr"/>
              <a:r>
                <a:rPr lang="uk-UA" b="1" dirty="0" smtClean="0"/>
                <a:t>інноваційні методи</a:t>
              </a:r>
            </a:p>
            <a:p>
              <a:pPr algn="ctr"/>
              <a:r>
                <a:rPr lang="uk-UA" b="1" dirty="0" smtClean="0"/>
                <a:t>навчання і виховання</a:t>
              </a:r>
              <a:endParaRPr lang="ru-RU" b="1" dirty="0"/>
            </a:p>
          </p:txBody>
        </p:sp>
        <p:sp>
          <p:nvSpPr>
            <p:cNvPr id="5" name="Oval 8"/>
            <p:cNvSpPr>
              <a:spLocks noChangeArrowheads="1"/>
            </p:cNvSpPr>
            <p:nvPr/>
          </p:nvSpPr>
          <p:spPr bwMode="auto">
            <a:xfrm>
              <a:off x="5143504" y="928670"/>
              <a:ext cx="2447925" cy="12969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b="1" dirty="0" smtClean="0"/>
                <a:t>Створити  умови </a:t>
              </a:r>
              <a:endParaRPr lang="uk-UA" b="1" dirty="0"/>
            </a:p>
            <a:p>
              <a:pPr algn="ctr"/>
              <a:r>
                <a:rPr lang="uk-UA" b="1" dirty="0"/>
                <a:t>для </a:t>
              </a:r>
              <a:r>
                <a:rPr lang="uk-UA" b="1" dirty="0" smtClean="0"/>
                <a:t>всебічного</a:t>
              </a:r>
              <a:endParaRPr lang="uk-UA" b="1" dirty="0"/>
            </a:p>
            <a:p>
              <a:pPr algn="ctr"/>
              <a:r>
                <a:rPr lang="uk-UA" b="1" dirty="0"/>
                <a:t>розвитку дитини</a:t>
              </a:r>
              <a:endParaRPr lang="ru-RU" b="1" dirty="0"/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3000364" y="3286124"/>
              <a:ext cx="2736850" cy="12969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b="1" dirty="0" smtClean="0"/>
                <a:t>Розвивати  </a:t>
              </a:r>
            </a:p>
            <a:p>
              <a:pPr algn="ctr"/>
              <a:r>
                <a:rPr lang="uk-UA" b="1" dirty="0" smtClean="0"/>
                <a:t>творчі здібності</a:t>
              </a:r>
            </a:p>
            <a:p>
              <a:pPr algn="ctr"/>
              <a:r>
                <a:rPr lang="uk-UA" b="1" dirty="0" smtClean="0"/>
                <a:t>учнів</a:t>
              </a:r>
              <a:endParaRPr lang="ru-RU" b="1" dirty="0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5214942" y="2357430"/>
              <a:ext cx="2447925" cy="136842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b="1" dirty="0" smtClean="0"/>
                <a:t>Сприяти </a:t>
              </a:r>
            </a:p>
            <a:p>
              <a:pPr algn="ctr"/>
              <a:r>
                <a:rPr lang="uk-UA" b="1" dirty="0" err="1" smtClean="0"/>
                <a:t>самоактуалізації</a:t>
              </a:r>
              <a:endParaRPr lang="uk-UA" b="1" dirty="0" smtClean="0"/>
            </a:p>
            <a:p>
              <a:pPr algn="ctr"/>
              <a:r>
                <a:rPr lang="uk-UA" b="1" dirty="0" smtClean="0"/>
                <a:t>творчого потенціалу</a:t>
              </a:r>
            </a:p>
            <a:p>
              <a:pPr algn="ctr"/>
              <a:r>
                <a:rPr lang="uk-UA" b="1" dirty="0" smtClean="0"/>
                <a:t>учня</a:t>
              </a:r>
              <a:endParaRPr lang="ru-RU" b="1" dirty="0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285852" y="857232"/>
              <a:ext cx="2447925" cy="12969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b="1" dirty="0" smtClean="0"/>
                <a:t>Здійснювати </a:t>
              </a:r>
            </a:p>
            <a:p>
              <a:pPr algn="ctr"/>
              <a:r>
                <a:rPr lang="uk-UA" b="1" dirty="0" smtClean="0"/>
                <a:t>диференційне</a:t>
              </a:r>
            </a:p>
            <a:p>
              <a:pPr algn="ctr"/>
              <a:r>
                <a:rPr lang="uk-UA" b="1" dirty="0" smtClean="0"/>
                <a:t>навчання</a:t>
              </a:r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142976" y="2285992"/>
              <a:ext cx="2447925" cy="136842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uk-UA" b="1" dirty="0" smtClean="0"/>
                <a:t>Приділяти увагу</a:t>
              </a:r>
            </a:p>
            <a:p>
              <a:pPr algn="ctr"/>
              <a:r>
                <a:rPr lang="uk-UA" b="1" dirty="0" smtClean="0"/>
                <a:t>самоосвіті вчителя </a:t>
              </a:r>
            </a:p>
            <a:p>
              <a:pPr algn="ctr"/>
              <a:r>
                <a:rPr lang="uk-UA" b="1" dirty="0" smtClean="0"/>
                <a:t>і учня</a:t>
              </a:r>
              <a:endParaRPr lang="ru-RU" b="1" dirty="0"/>
            </a:p>
          </p:txBody>
        </p:sp>
      </p:grpSp>
      <p:sp>
        <p:nvSpPr>
          <p:cNvPr id="37889" name="WordArt 1"/>
          <p:cNvSpPr>
            <a:spLocks noChangeArrowheads="1" noChangeShapeType="1" noTextEdit="1"/>
          </p:cNvSpPr>
          <p:nvPr/>
        </p:nvSpPr>
        <p:spPr bwMode="auto">
          <a:xfrm>
            <a:off x="1785918" y="214290"/>
            <a:ext cx="5457825" cy="436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Напрямки </a:t>
            </a:r>
            <a:r>
              <a:rPr lang="ru-RU" sz="3600" b="1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роботи</a:t>
            </a:r>
            <a:endParaRPr lang="ru-RU" sz="3600" b="1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pic>
        <p:nvPicPr>
          <p:cNvPr id="13" name="Picture 2" descr="http://s18.rimg.info/d2a52dd7bb8c929f2154b971c99b34f2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56818"/>
            <a:ext cx="1428728" cy="2303826"/>
          </a:xfrm>
          <a:prstGeom prst="rect">
            <a:avLst/>
          </a:prstGeom>
          <a:noFill/>
        </p:spPr>
      </p:pic>
      <p:pic>
        <p:nvPicPr>
          <p:cNvPr id="14" name="Picture 4" descr="http://s10.rimg.info/9f4c7997cd1195b82c39bba72c7e0bbd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-142900"/>
            <a:ext cx="1595442" cy="19145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781">
        <p14:vortex dir="r"/>
      </p:transition>
    </mc:Choice>
    <mc:Fallback xmlns="">
      <p:transition spd="slow" advTm="11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28596" y="214290"/>
            <a:ext cx="8072494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Правила </a:t>
            </a:r>
            <a:r>
              <a:rPr lang="ru-RU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педагогічно</a:t>
            </a:r>
            <a:r>
              <a:rPr lang="uk-UA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ї майстерності</a:t>
            </a:r>
            <a:endParaRPr lang="ru-RU" sz="3600" b="1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pic>
        <p:nvPicPr>
          <p:cNvPr id="6" name="Picture 59" descr="http://s3.rimg.info/e8b094b7950d327c31c53f3be710d585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3176575"/>
            <a:ext cx="2478949" cy="3681425"/>
          </a:xfrm>
          <a:prstGeom prst="rect">
            <a:avLst/>
          </a:prstGeom>
          <a:noFill/>
        </p:spPr>
      </p:pic>
      <p:sp>
        <p:nvSpPr>
          <p:cNvPr id="7" name="8-конечная звезда 6"/>
          <p:cNvSpPr/>
          <p:nvPr/>
        </p:nvSpPr>
        <p:spPr>
          <a:xfrm>
            <a:off x="642910" y="1000108"/>
            <a:ext cx="2428892" cy="2071702"/>
          </a:xfrm>
          <a:prstGeom prst="star8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«Ніколи не зупинятися на досягнутому»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8-конечная звезда 7"/>
          <p:cNvSpPr/>
          <p:nvPr/>
        </p:nvSpPr>
        <p:spPr>
          <a:xfrm>
            <a:off x="3071802" y="928670"/>
            <a:ext cx="2428892" cy="2071702"/>
          </a:xfrm>
          <a:prstGeom prst="star8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займатися самоосвітою «Вчити і вчитися самій»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8-конечная звезда 8"/>
          <p:cNvSpPr/>
          <p:nvPr/>
        </p:nvSpPr>
        <p:spPr>
          <a:xfrm>
            <a:off x="1857356" y="2571744"/>
            <a:ext cx="2428892" cy="2071702"/>
          </a:xfrm>
          <a:prstGeom prst="star8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ділитися з дітьми своїм досвідом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8-конечная звезда 9"/>
          <p:cNvSpPr/>
          <p:nvPr/>
        </p:nvSpPr>
        <p:spPr>
          <a:xfrm>
            <a:off x="6929454" y="3000372"/>
            <a:ext cx="2428892" cy="2071702"/>
          </a:xfrm>
          <a:prstGeom prst="star8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/>
              <a:t> </a:t>
            </a:r>
            <a:r>
              <a:rPr lang="uk-UA" b="1" i="1" dirty="0" smtClean="0">
                <a:solidFill>
                  <a:srgbClr val="FF0000"/>
                </a:solidFill>
              </a:rPr>
              <a:t>намагатися бути прикладом для дітей у всьому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8-конечная звезда 10"/>
          <p:cNvSpPr/>
          <p:nvPr/>
        </p:nvSpPr>
        <p:spPr>
          <a:xfrm>
            <a:off x="5857884" y="857232"/>
            <a:ext cx="2714612" cy="2286016"/>
          </a:xfrm>
          <a:prstGeom prst="star8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відповідати сучасності та змінам у системі реформування освіти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Picture 7" descr="school10-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714488"/>
            <a:ext cx="18716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image376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05725" y="714356"/>
            <a:ext cx="1438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3929058" y="3357562"/>
            <a:ext cx="3357586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Майстерність </a:t>
            </a:r>
          </a:p>
          <a:p>
            <a:pPr algn="ctr" rtl="0"/>
            <a:r>
              <a:rPr lang="uk-UA" sz="3600" b="1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вчителя</a:t>
            </a:r>
            <a:endParaRPr lang="ru-RU" sz="3600" b="1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15" name="Выноска со стрелкой вверх 14"/>
          <p:cNvSpPr/>
          <p:nvPr/>
        </p:nvSpPr>
        <p:spPr>
          <a:xfrm>
            <a:off x="2285984" y="4214818"/>
            <a:ext cx="6572296" cy="2428892"/>
          </a:xfrm>
          <a:prstGeom prst="up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гармонія,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/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свідома поведінка,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/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уміння спрямувати активність особистості на її розвиток,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/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передбачений і точний розрахунок,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/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найкраще досягнення результату.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29">
        <p14:vortex dir="r"/>
      </p:transition>
    </mc:Choice>
    <mc:Fallback xmlns="">
      <p:transition spd="slow" advTm="7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714620"/>
            <a:ext cx="73290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</a:t>
            </a:r>
            <a:r>
              <a:rPr lang="uk-UA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ОСВІТА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142984"/>
            <a:ext cx="55148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Розділ І</a:t>
            </a:r>
            <a:r>
              <a:rPr lang="en-US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endParaRPr lang="ru-RU" sz="9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7" descr="bell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133216">
            <a:off x="1932" y="5273968"/>
            <a:ext cx="269786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421">
        <p14:vortex dir="r"/>
      </p:transition>
    </mc:Choice>
    <mc:Fallback xmlns="">
      <p:transition spd="slow" advTm="3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01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422">
        <p14:vortex dir="r"/>
      </p:transition>
    </mc:Choice>
    <mc:Fallback xmlns="">
      <p:transition spd="slow" advTm="14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ell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42935">
            <a:off x="251520" y="4212843"/>
            <a:ext cx="3168352" cy="242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00232" y="1142984"/>
            <a:ext cx="47943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Розділ і</a:t>
            </a:r>
            <a:endParaRPr lang="ru-RU" sz="9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43182"/>
            <a:ext cx="74096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Візитна картка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fon-dlya-prezentacii-vid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3519" y="594928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812">
        <p14:vortex dir="r"/>
      </p:transition>
    </mc:Choice>
    <mc:Fallback xmlns="">
      <p:transition spd="slow" advTm="5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E180D4A7-C9FB-4DFB-919C-405C955672EB}">
      <p14:showEvtLst xmlns:p14="http://schemas.microsoft.com/office/powerpoint/2010/main">
        <p14:playEvt time="202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928802"/>
            <a:ext cx="703250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ТВОРЧА</a:t>
            </a:r>
          </a:p>
          <a:p>
            <a:pPr algn="ctr"/>
            <a:r>
              <a:rPr lang="uk-UA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ЛАБОРАТОРІЯ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1670" y="571480"/>
            <a:ext cx="54651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Розділ </a:t>
            </a:r>
            <a:r>
              <a:rPr lang="en-US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 </a:t>
            </a:r>
            <a:endParaRPr lang="ru-RU" sz="9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7" descr="bell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776" y="4729570"/>
            <a:ext cx="2666031" cy="198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282">
        <p14:vortex dir="r"/>
      </p:transition>
    </mc:Choice>
    <mc:Fallback xmlns="">
      <p:transition spd="slow" advTm="5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428625" y="2143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000" b="1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Задача вчителя початкових класів</a:t>
            </a:r>
          </a:p>
        </p:txBody>
      </p:sp>
      <p:pic>
        <p:nvPicPr>
          <p:cNvPr id="7171" name="Picture 4" descr="Картинки по запросу росток в руках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16324" r="24219" b="22794"/>
          <a:stretch>
            <a:fillRect/>
          </a:stretch>
        </p:blipFill>
        <p:spPr bwMode="auto">
          <a:xfrm>
            <a:off x="3786188" y="2214563"/>
            <a:ext cx="192881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5929313" y="1428750"/>
            <a:ext cx="2428875" cy="1285875"/>
          </a:xfrm>
          <a:prstGeom prst="wedgeRectCallou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000125" y="4071938"/>
            <a:ext cx="2500313" cy="1428750"/>
          </a:xfrm>
          <a:prstGeom prst="wedgeRect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286500" y="4071938"/>
            <a:ext cx="2500313" cy="1357312"/>
          </a:xfrm>
          <a:prstGeom prst="wedgeRect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1000125" y="1428750"/>
            <a:ext cx="2571750" cy="1214438"/>
          </a:xfrm>
          <a:prstGeom prst="wedgeRect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 </a:t>
            </a: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500063" y="1143000"/>
            <a:ext cx="84296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uk-UA" altLang="ru-RU" dirty="0"/>
          </a:p>
          <a:p>
            <a:pPr eaLnBrk="1" hangingPunct="1"/>
            <a:r>
              <a:rPr lang="uk-UA" altLang="ru-RU" dirty="0"/>
              <a:t>         </a:t>
            </a:r>
            <a:r>
              <a:rPr lang="uk-UA" altLang="ru-RU" b="1" dirty="0"/>
              <a:t>Не погасити вогник                                            Навчити дитину</a:t>
            </a:r>
          </a:p>
          <a:p>
            <a:pPr eaLnBrk="1" hangingPunct="1"/>
            <a:r>
              <a:rPr lang="uk-UA" altLang="ru-RU" b="1" dirty="0"/>
              <a:t>         цікавості дитини, а                                                   вчитися.</a:t>
            </a:r>
          </a:p>
          <a:p>
            <a:pPr eaLnBrk="1" hangingPunct="1"/>
            <a:r>
              <a:rPr lang="uk-UA" altLang="ru-RU" b="1" dirty="0"/>
              <a:t>         розпалити справжній </a:t>
            </a:r>
          </a:p>
          <a:p>
            <a:pPr eaLnBrk="1" hangingPunct="1"/>
            <a:r>
              <a:rPr lang="uk-UA" altLang="ru-RU" b="1" dirty="0"/>
              <a:t>         факел.</a:t>
            </a:r>
          </a:p>
          <a:p>
            <a:pPr eaLnBrk="1" hangingPunct="1"/>
            <a:endParaRPr lang="uk-UA" altLang="ru-RU" b="1" dirty="0"/>
          </a:p>
          <a:p>
            <a:pPr eaLnBrk="1" hangingPunct="1"/>
            <a:endParaRPr lang="uk-UA" altLang="ru-RU" b="1" dirty="0"/>
          </a:p>
          <a:p>
            <a:pPr eaLnBrk="1" hangingPunct="1"/>
            <a:endParaRPr lang="uk-UA" altLang="ru-RU" b="1" dirty="0"/>
          </a:p>
          <a:p>
            <a:pPr eaLnBrk="1" hangingPunct="1"/>
            <a:endParaRPr lang="uk-UA" altLang="ru-RU" b="1" dirty="0"/>
          </a:p>
          <a:p>
            <a:pPr eaLnBrk="1" hangingPunct="1"/>
            <a:endParaRPr lang="uk-UA" altLang="ru-RU" b="1" dirty="0"/>
          </a:p>
          <a:p>
            <a:pPr eaLnBrk="1" hangingPunct="1">
              <a:lnSpc>
                <a:spcPct val="150000"/>
              </a:lnSpc>
            </a:pPr>
            <a:r>
              <a:rPr lang="uk-UA" altLang="ru-RU" b="1" dirty="0"/>
              <a:t>        </a:t>
            </a:r>
          </a:p>
          <a:p>
            <a:pPr eaLnBrk="1" hangingPunct="1"/>
            <a:r>
              <a:rPr lang="uk-UA" altLang="ru-RU" b="1" dirty="0"/>
              <a:t>        “Свій” урок зробити                                              Учительське “треба”</a:t>
            </a:r>
          </a:p>
          <a:p>
            <a:pPr eaLnBrk="1" hangingPunct="1"/>
            <a:r>
              <a:rPr lang="uk-UA" altLang="ru-RU" b="1" dirty="0"/>
              <a:t>           “їхнім” </a:t>
            </a:r>
            <a:r>
              <a:rPr lang="uk-UA" altLang="ru-RU" b="1" dirty="0" err="1"/>
              <a:t>уроком</a:t>
            </a:r>
            <a:r>
              <a:rPr lang="uk-UA" altLang="ru-RU" b="1" dirty="0"/>
              <a:t>.                                                      перетворити на </a:t>
            </a:r>
          </a:p>
          <a:p>
            <a:pPr eaLnBrk="1" hangingPunct="1"/>
            <a:r>
              <a:rPr lang="uk-UA" altLang="ru-RU" b="1" dirty="0"/>
              <a:t>                                                                                            учнівське “хочу”.</a:t>
            </a:r>
          </a:p>
        </p:txBody>
      </p:sp>
    </p:spTree>
    <p:extLst>
      <p:ext uri="{BB962C8B-B14F-4D97-AF65-F5344CB8AC3E}">
        <p14:creationId xmlns:p14="http://schemas.microsoft.com/office/powerpoint/2010/main" val="13038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75">
        <p14:vortex dir="r"/>
      </p:transition>
    </mc:Choice>
    <mc:Fallback xmlns="">
      <p:transition spd="slow" advTm="29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4597"/>
            <a:ext cx="9143999" cy="6828805"/>
            <a:chOff x="2296897" y="1366623"/>
            <a:chExt cx="10171604" cy="6858000"/>
          </a:xfrm>
        </p:grpSpPr>
        <p:pic>
          <p:nvPicPr>
            <p:cNvPr id="3" name="Picture 2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" t="1502" r="1583" b="10987"/>
            <a:stretch/>
          </p:blipFill>
          <p:spPr bwMode="auto">
            <a:xfrm>
              <a:off x="2296897" y="1366623"/>
              <a:ext cx="1017160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9645369" y="7119782"/>
              <a:ext cx="2656102" cy="3983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772250" y="1462329"/>
              <a:ext cx="7449189" cy="3983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uk-UA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07704" y="506518"/>
            <a:ext cx="7086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Шляхи реалізації даних </a:t>
            </a:r>
            <a:r>
              <a:rPr lang="uk-UA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en-US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НУШ :</a:t>
            </a:r>
            <a:r>
              <a:rPr lang="uk-UA" alt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1988840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1.Інтегровані </a:t>
            </a:r>
            <a:r>
              <a:rPr lang="uk-UA" alt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Інтегровані заняття. </a:t>
            </a:r>
          </a:p>
          <a:p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Бінарні </a:t>
            </a:r>
            <a:r>
              <a:rPr lang="uk-UA" alt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alt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міжпредметними зв'язками.</a:t>
            </a:r>
          </a:p>
          <a:p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Тематичне навчання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35">
        <p14:ripple/>
      </p:transition>
    </mc:Choice>
    <mc:Fallback xmlns="">
      <p:transition spd="slow" advTm="19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r>
              <a:rPr lang="uk-UA" sz="2800" b="1" dirty="0" smtClean="0"/>
              <a:t>Складання і читання асоціативного куща.</a:t>
            </a:r>
          </a:p>
          <a:p>
            <a:r>
              <a:rPr lang="uk-UA" sz="2800" b="1" dirty="0" smtClean="0"/>
              <a:t>Робота в групах.</a:t>
            </a:r>
          </a:p>
          <a:p>
            <a:r>
              <a:rPr lang="uk-UA" sz="2800" b="1" dirty="0" smtClean="0"/>
              <a:t>Робота в парах.</a:t>
            </a:r>
          </a:p>
          <a:p>
            <a:r>
              <a:rPr lang="uk-UA" sz="2800" b="1" dirty="0" smtClean="0"/>
              <a:t>Вправа </a:t>
            </a:r>
            <a:r>
              <a:rPr lang="uk-UA" sz="2800" b="1" dirty="0" err="1" smtClean="0"/>
              <a:t>“Мікрофон”</a:t>
            </a:r>
            <a:r>
              <a:rPr lang="uk-UA" sz="2800" b="1" dirty="0" smtClean="0"/>
              <a:t>.</a:t>
            </a:r>
          </a:p>
          <a:p>
            <a:r>
              <a:rPr lang="uk-UA" sz="2800" b="1" dirty="0" smtClean="0"/>
              <a:t>“Акваріум”.</a:t>
            </a:r>
          </a:p>
          <a:p>
            <a:r>
              <a:rPr lang="uk-UA" sz="2800" b="1" dirty="0" smtClean="0"/>
              <a:t>“Авторське крісло”</a:t>
            </a:r>
          </a:p>
          <a:p>
            <a:r>
              <a:rPr lang="uk-UA" sz="2800" b="1" dirty="0" smtClean="0"/>
              <a:t>Мозкова атака.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Застосовую такі інтерактивні </a:t>
            </a:r>
            <a:r>
              <a:rPr lang="en-US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методи навчання: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09120"/>
            <a:ext cx="3096344" cy="2232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67314"/>
            <a:ext cx="3684062" cy="2567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7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190">
        <p14:ripple/>
      </p:transition>
    </mc:Choice>
    <mc:Fallback xmlns="">
      <p:transition spd="slow" advTm="27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4000" b="1" i="1" dirty="0" smtClean="0">
                <a:solidFill>
                  <a:srgbClr val="6600FF"/>
                </a:solidFill>
              </a:rPr>
              <a:t>Переваги інтеграційної форми навчання</a:t>
            </a:r>
            <a:endParaRPr lang="ru-RU" altLang="ru-RU" sz="4000" b="1" i="1" dirty="0" smtClean="0">
              <a:solidFill>
                <a:srgbClr val="6600FF"/>
              </a:solidFill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7427913" cy="35575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uk-UA" altLang="ru-RU" b="1" dirty="0" smtClean="0"/>
              <a:t>Незвичайність.</a:t>
            </a:r>
          </a:p>
          <a:p>
            <a:pPr algn="ctr" eaLnBrk="1" hangingPunct="1">
              <a:lnSpc>
                <a:spcPct val="90000"/>
              </a:lnSpc>
            </a:pPr>
            <a:r>
              <a:rPr lang="uk-UA" altLang="ru-RU" b="1" dirty="0" smtClean="0"/>
              <a:t>Достатньо велика активність учнів.</a:t>
            </a:r>
          </a:p>
          <a:p>
            <a:pPr algn="ctr" eaLnBrk="1" hangingPunct="1">
              <a:lnSpc>
                <a:spcPct val="90000"/>
              </a:lnSpc>
            </a:pPr>
            <a:r>
              <a:rPr lang="uk-UA" altLang="ru-RU" b="1" dirty="0" smtClean="0"/>
              <a:t>Створення позитивного емоційного настрою в учнів.</a:t>
            </a:r>
          </a:p>
          <a:p>
            <a:pPr eaLnBrk="1" hangingPunct="1">
              <a:lnSpc>
                <a:spcPct val="90000"/>
              </a:lnSpc>
            </a:pPr>
            <a:r>
              <a:rPr lang="uk-UA" altLang="ru-RU" b="1" dirty="0" smtClean="0"/>
              <a:t>Формування інтересу до предмета.</a:t>
            </a:r>
          </a:p>
          <a:p>
            <a:pPr algn="ctr" eaLnBrk="1" hangingPunct="1">
              <a:lnSpc>
                <a:spcPct val="90000"/>
              </a:lnSpc>
            </a:pPr>
            <a:r>
              <a:rPr lang="uk-UA" altLang="ru-RU" b="1" dirty="0" smtClean="0"/>
              <a:t>Отримання навичок спільної діяльності.</a:t>
            </a:r>
            <a:endParaRPr lang="ru-RU" altLang="ru-RU" b="1" dirty="0" smtClean="0"/>
          </a:p>
        </p:txBody>
      </p:sp>
      <p:pic>
        <p:nvPicPr>
          <p:cNvPr id="6148" name="Picture 4" descr="orig_132_1297822020h3Bf5AZ3T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b="4305"/>
          <a:stretch>
            <a:fillRect/>
          </a:stretch>
        </p:blipFill>
        <p:spPr bwMode="auto">
          <a:xfrm>
            <a:off x="0" y="4652963"/>
            <a:ext cx="47037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8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996">
        <p14:ripple/>
      </p:transition>
    </mc:Choice>
    <mc:Fallback xmlns="">
      <p:transition spd="slow" advTm="109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000" b="1" i="1" dirty="0">
                <a:solidFill>
                  <a:srgbClr val="6600FF"/>
                </a:solidFill>
                <a:latin typeface="+mj-lt"/>
                <a:ea typeface="+mj-ea"/>
                <a:cs typeface="+mj-cs"/>
              </a:rPr>
              <a:t>Інтеграція предметів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714356"/>
          <a:ext cx="2714644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58971861"/>
              </p:ext>
            </p:extLst>
          </p:nvPr>
        </p:nvGraphicFramePr>
        <p:xfrm>
          <a:off x="214282" y="3357562"/>
          <a:ext cx="2714644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76674230"/>
              </p:ext>
            </p:extLst>
          </p:nvPr>
        </p:nvGraphicFramePr>
        <p:xfrm>
          <a:off x="6429356" y="714356"/>
          <a:ext cx="2714644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6429356" y="3643314"/>
          <a:ext cx="2714644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3000364" y="714356"/>
          <a:ext cx="3000396" cy="3032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15478932"/>
              </p:ext>
            </p:extLst>
          </p:nvPr>
        </p:nvGraphicFramePr>
        <p:xfrm>
          <a:off x="3286116" y="3825868"/>
          <a:ext cx="3143272" cy="3032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31766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17">
        <p14:ripple/>
      </p:transition>
    </mc:Choice>
    <mc:Fallback xmlns="">
      <p:transition spd="slow" advTm="67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Вчимося граючись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05597"/>
            <a:ext cx="4320480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89040"/>
            <a:ext cx="5868144" cy="2592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8" y="1340768"/>
            <a:ext cx="2952328" cy="41044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16744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70">
        <p14:ripple/>
      </p:transition>
    </mc:Choice>
    <mc:Fallback xmlns="">
      <p:transition spd="slow" advTm="6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Маленькі читачі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48" y="1124744"/>
            <a:ext cx="2652759" cy="353701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507405"/>
            <a:ext cx="2369227" cy="315897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51896"/>
            <a:ext cx="1761660" cy="2637144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97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495">
        <p15:prstTrans prst="curtains"/>
      </p:transition>
    </mc:Choice>
    <mc:Fallback xmlns="">
      <p:transition spd="slow" advTm="8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14597"/>
            <a:ext cx="9143999" cy="6828805"/>
            <a:chOff x="2296897" y="1366623"/>
            <a:chExt cx="10171604" cy="6858000"/>
          </a:xfrm>
        </p:grpSpPr>
        <p:pic>
          <p:nvPicPr>
            <p:cNvPr id="5" name="Picture 2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" t="1502" r="1583" b="10987"/>
            <a:stretch/>
          </p:blipFill>
          <p:spPr bwMode="auto">
            <a:xfrm>
              <a:off x="2296897" y="1366623"/>
              <a:ext cx="1017160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9645369" y="7119782"/>
              <a:ext cx="2656102" cy="3983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772250" y="1462329"/>
              <a:ext cx="7449189" cy="3983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uk-UA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27783" y="1052736"/>
            <a:ext cx="63660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ru-RU" i="1" dirty="0">
                <a:solidFill>
                  <a:srgbClr val="002060"/>
                </a:solidFill>
              </a:rPr>
              <a:t>“ </a:t>
            </a:r>
            <a: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Змістовні , цілеспрямовані інтегровані </a:t>
            </a:r>
            <a:r>
              <a:rPr lang="uk-UA" alt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вносять у звичайний плин шкільного життя новизну, певною мірою знімають</a:t>
            </a:r>
            <a:b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суворі кордони предметного викладання  і допомагають дітям</a:t>
            </a:r>
            <a:b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системно сприймати</a:t>
            </a:r>
            <a:b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 поняття, явища</a:t>
            </a:r>
            <a:r>
              <a:rPr lang="uk-UA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О.Я. Савченко</a:t>
            </a:r>
            <a:br>
              <a:rPr lang="uk-UA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777\Downloads\!lenovo\shkola_0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3645024"/>
            <a:ext cx="3168352" cy="321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27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363">
        <p:dissolve/>
      </p:transition>
    </mc:Choice>
    <mc:Fallback xmlns="">
      <p:transition spd="slow" advTm="736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28596" y="214290"/>
            <a:ext cx="85056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Творчість – це не сума знань, а особлива спрямованість інтелекту,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особливий зв'язок між інтелектуальним життям особистості і прояви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її сил в активній діяльності.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В.Сухомлинський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3236202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857232"/>
            <a:ext cx="12461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500298" y="2571744"/>
            <a:ext cx="4214842" cy="1285884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28926" y="2857496"/>
            <a:ext cx="34535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Шляхи формування творчої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компетентності учнів</a:t>
            </a:r>
            <a:endParaRPr kumimoji="0" lang="uk-UA" sz="28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1643050"/>
            <a:ext cx="3022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вміння бачити та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сформулювати проблему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1643050"/>
            <a:ext cx="22327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вміння знаходити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нові рішення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786058"/>
            <a:ext cx="18982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вміння діяти в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нестандартних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ситуаціях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00702" y="2928934"/>
            <a:ext cx="2443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активізація творчих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здібностей учнів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8860" y="4071942"/>
            <a:ext cx="4317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реалізація творчого потенціалу учнів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 rot="-2424127">
            <a:off x="2261646" y="2235614"/>
            <a:ext cx="485775" cy="544513"/>
          </a:xfrm>
          <a:prstGeom prst="upArrow">
            <a:avLst>
              <a:gd name="adj1" fmla="val 44444"/>
              <a:gd name="adj2" fmla="val 411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 rot="14818367">
            <a:off x="1971728" y="3272064"/>
            <a:ext cx="485775" cy="544513"/>
          </a:xfrm>
          <a:prstGeom prst="upArrow">
            <a:avLst>
              <a:gd name="adj1" fmla="val 44444"/>
              <a:gd name="adj2" fmla="val 411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 rot="2998811">
            <a:off x="6194000" y="2231943"/>
            <a:ext cx="485775" cy="544513"/>
          </a:xfrm>
          <a:prstGeom prst="upArrow">
            <a:avLst>
              <a:gd name="adj1" fmla="val 44444"/>
              <a:gd name="adj2" fmla="val 411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7400844">
            <a:off x="6547450" y="3437866"/>
            <a:ext cx="485775" cy="544513"/>
          </a:xfrm>
          <a:prstGeom prst="upArrow">
            <a:avLst>
              <a:gd name="adj1" fmla="val 44444"/>
              <a:gd name="adj2" fmla="val 411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 rot="10800000">
            <a:off x="4357686" y="3643314"/>
            <a:ext cx="485775" cy="544513"/>
          </a:xfrm>
          <a:prstGeom prst="upArrow">
            <a:avLst>
              <a:gd name="adj1" fmla="val 44444"/>
              <a:gd name="adj2" fmla="val 411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57158" y="4572008"/>
            <a:ext cx="83075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Діяльність вчителя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направлена на  стимулювання творчості учнів,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використання інтерактивних методів, проведення нестандартних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уроків, організування дослідницької роботи учнів.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Діяльність учнів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полягає в тому, щоб він умів бачити проблеми,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шукати шляхи їх подолання, генерувати ідеї, спланувати та організувати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свою діяльність тощо.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13241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  <p:bldP spid="5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450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85728"/>
            <a:ext cx="9143999" cy="14465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БРІДНЯ</a:t>
            </a:r>
          </a:p>
          <a:p>
            <a:pPr algn="ctr"/>
            <a:r>
              <a:rPr lang="uk-UA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МИКОЛАЇВНА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7884" y="3000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2276872"/>
            <a:ext cx="802955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Така дісталась вже нам робота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в ній і радість, та є й турбота,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Є вічний пошук, безсонні ночі,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Та гріють душу дитячі очі.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Н. П. Уткіна</a:t>
            </a:r>
            <a:r>
              <a:rPr lang="uk-UA" sz="2800" b="1" i="1" dirty="0" smtClean="0">
                <a:solidFill>
                  <a:srgbClr val="FF0000"/>
                </a:solidFill>
              </a:rPr>
              <a:t> </a:t>
            </a:r>
            <a:endParaRPr lang="uk-UA" sz="2800" b="1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32278"/>
            <a:ext cx="3997410" cy="5125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063">
        <p14:honeycomb/>
      </p:transition>
    </mc:Choice>
    <mc:Fallback xmlns="">
      <p:transition spd="slow" advTm="9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1764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Нагороди вчителя примножуються нагородами його учнів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1340768"/>
            <a:ext cx="3384376" cy="3144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16832"/>
            <a:ext cx="3347864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4427984" cy="263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847333"/>
      </p:ext>
    </p:extLst>
  </p:cSld>
  <p:clrMapOvr>
    <a:masterClrMapping/>
  </p:clrMapOvr>
  <p:transition spd="slow" advTm="835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0229" y="1884977"/>
            <a:ext cx="541244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</a:t>
            </a:r>
          </a:p>
          <a:p>
            <a:pPr algn="ctr"/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РОБОТА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8794" y="642918"/>
            <a:ext cx="57937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Розділ </a:t>
            </a:r>
            <a:r>
              <a:rPr lang="en-US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en-US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9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7" descr="bell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15805">
            <a:off x="683568" y="4931965"/>
            <a:ext cx="221615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 descr="{title}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41498" y="357166"/>
            <a:ext cx="890250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Основні напрямки виховної роботи</a:t>
            </a:r>
            <a:endParaRPr lang="ru-RU" sz="4400" b="1" dirty="0">
              <a:ln w="11430">
                <a:noFill/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1643063" y="1500188"/>
            <a:ext cx="2571750" cy="1285875"/>
          </a:xfrm>
          <a:prstGeom prst="cloud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блако 21"/>
          <p:cNvSpPr/>
          <p:nvPr/>
        </p:nvSpPr>
        <p:spPr>
          <a:xfrm>
            <a:off x="928688" y="4429125"/>
            <a:ext cx="2357437" cy="1214438"/>
          </a:xfrm>
          <a:prstGeom prst="cloud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Облако 22"/>
          <p:cNvSpPr/>
          <p:nvPr/>
        </p:nvSpPr>
        <p:spPr>
          <a:xfrm>
            <a:off x="6357938" y="2786063"/>
            <a:ext cx="2286000" cy="1285875"/>
          </a:xfrm>
          <a:prstGeom prst="cloud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Облако 23"/>
          <p:cNvSpPr/>
          <p:nvPr/>
        </p:nvSpPr>
        <p:spPr>
          <a:xfrm>
            <a:off x="6429375" y="4286250"/>
            <a:ext cx="2428875" cy="1571625"/>
          </a:xfrm>
          <a:prstGeom prst="cloud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Облако 24"/>
          <p:cNvSpPr/>
          <p:nvPr/>
        </p:nvSpPr>
        <p:spPr>
          <a:xfrm>
            <a:off x="3571875" y="4857750"/>
            <a:ext cx="2643188" cy="1143000"/>
          </a:xfrm>
          <a:prstGeom prst="cloud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000232" y="1571612"/>
            <a:ext cx="1992085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dirty="0" err="1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Взаємо-</a:t>
            </a:r>
            <a:endParaRPr lang="uk-UA" sz="28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uk-UA" sz="28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розуміння</a:t>
            </a:r>
            <a:endParaRPr lang="ru-RU" sz="28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86578" y="3000372"/>
            <a:ext cx="1451358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Творчій</a:t>
            </a:r>
            <a:r>
              <a:rPr lang="ru-RU" sz="28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800" b="1" dirty="0" err="1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підхід</a:t>
            </a:r>
            <a:endParaRPr lang="ru-RU" sz="28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00100" y="4786322"/>
            <a:ext cx="218181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Патріотизм</a:t>
            </a:r>
            <a:endParaRPr lang="ru-RU" sz="28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71868" y="5143512"/>
            <a:ext cx="274203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err="1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Толерантність</a:t>
            </a:r>
            <a:endParaRPr lang="ru-RU" sz="28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00826" y="4500570"/>
            <a:ext cx="2324867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Розвиток</a:t>
            </a:r>
          </a:p>
          <a:p>
            <a:pPr algn="ctr">
              <a:defRPr/>
            </a:pPr>
            <a:r>
              <a:rPr lang="uk-UA" sz="28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особистості</a:t>
            </a:r>
            <a:endParaRPr lang="ru-RU" sz="28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Облако 30"/>
          <p:cNvSpPr/>
          <p:nvPr/>
        </p:nvSpPr>
        <p:spPr>
          <a:xfrm>
            <a:off x="4572000" y="1428750"/>
            <a:ext cx="2643188" cy="1500188"/>
          </a:xfrm>
          <a:prstGeom prst="cloud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857752" y="1571612"/>
            <a:ext cx="212179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Формування</a:t>
            </a:r>
          </a:p>
          <a:p>
            <a:pPr algn="ctr">
              <a:defRPr/>
            </a:pPr>
            <a:r>
              <a:rPr lang="uk-UA" sz="24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учнівського</a:t>
            </a:r>
          </a:p>
          <a:p>
            <a:pPr algn="ctr">
              <a:defRPr/>
            </a:pPr>
            <a:r>
              <a:rPr lang="uk-UA" sz="24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колективу</a:t>
            </a:r>
            <a:endParaRPr lang="ru-RU" sz="24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Облако 32"/>
          <p:cNvSpPr/>
          <p:nvPr/>
        </p:nvSpPr>
        <p:spPr>
          <a:xfrm>
            <a:off x="500063" y="2928938"/>
            <a:ext cx="2786062" cy="1214437"/>
          </a:xfrm>
          <a:prstGeom prst="cloud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3071810"/>
            <a:ext cx="257176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Співпраця</a:t>
            </a:r>
            <a:endParaRPr lang="uk-UA" sz="24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uk-UA" sz="24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вчитель-батьки</a:t>
            </a:r>
            <a:endParaRPr lang="ru-RU" sz="24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238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aser\Documents\картинки\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86" y="-1"/>
            <a:ext cx="9174686" cy="69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50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100669" y="548679"/>
            <a:ext cx="6911975" cy="57467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ru-RU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endParaRPr lang="ru-RU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ltGray">
          <a:xfrm rot="5400000">
            <a:off x="-1405681" y="1642784"/>
            <a:ext cx="3768725" cy="36226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8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056" y="10807"/>
                </a:moveTo>
                <a:cubicBezTo>
                  <a:pt x="10056" y="10805"/>
                  <a:pt x="10056" y="10802"/>
                  <a:pt x="10056" y="10800"/>
                </a:cubicBezTo>
                <a:cubicBezTo>
                  <a:pt x="10056" y="10389"/>
                  <a:pt x="10389" y="10056"/>
                  <a:pt x="10800" y="10056"/>
                </a:cubicBezTo>
                <a:cubicBezTo>
                  <a:pt x="11210" y="10056"/>
                  <a:pt x="11544" y="10389"/>
                  <a:pt x="11544" y="10800"/>
                </a:cubicBezTo>
                <a:cubicBezTo>
                  <a:pt x="11544" y="10802"/>
                  <a:pt x="11543" y="10805"/>
                  <a:pt x="11543" y="10807"/>
                </a:cubicBezTo>
                <a:lnTo>
                  <a:pt x="21599" y="10916"/>
                </a:lnTo>
                <a:cubicBezTo>
                  <a:pt x="21599" y="10877"/>
                  <a:pt x="21600" y="1083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38"/>
                  <a:pt x="0" y="10877"/>
                  <a:pt x="0" y="10916"/>
                </a:cubicBezTo>
                <a:close/>
              </a:path>
            </a:pathLst>
          </a:cu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111772" y="1256084"/>
            <a:ext cx="671512" cy="715962"/>
            <a:chOff x="1583" y="1494"/>
            <a:chExt cx="526" cy="526"/>
          </a:xfrm>
        </p:grpSpPr>
        <p:sp>
          <p:nvSpPr>
            <p:cNvPr id="11" name="Oval 8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09834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A2A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C2C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2514537" y="2044090"/>
            <a:ext cx="744537" cy="706437"/>
            <a:chOff x="1583" y="1494"/>
            <a:chExt cx="526" cy="526"/>
          </a:xfrm>
        </p:grpSpPr>
        <p:sp>
          <p:nvSpPr>
            <p:cNvPr id="17" name="Oval 28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8" name="Oval 29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09834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9" name="Oval 30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A2A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" name="Oval 31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1" name="Oval 32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C2C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22" name="Group 27"/>
          <p:cNvGrpSpPr>
            <a:grpSpLocks/>
          </p:cNvGrpSpPr>
          <p:nvPr/>
        </p:nvGrpSpPr>
        <p:grpSpPr bwMode="auto">
          <a:xfrm>
            <a:off x="2702086" y="2927268"/>
            <a:ext cx="744537" cy="706437"/>
            <a:chOff x="1583" y="1494"/>
            <a:chExt cx="526" cy="526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4" name="Oval 29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09834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" name="Oval 30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A2A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6" name="Oval 31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7" name="Oval 32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C2C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615743" y="3823775"/>
            <a:ext cx="744537" cy="706437"/>
            <a:chOff x="1583" y="1494"/>
            <a:chExt cx="526" cy="526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09834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A2A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C2C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34" name="Group 27"/>
          <p:cNvGrpSpPr>
            <a:grpSpLocks/>
          </p:cNvGrpSpPr>
          <p:nvPr/>
        </p:nvGrpSpPr>
        <p:grpSpPr bwMode="auto">
          <a:xfrm>
            <a:off x="2265697" y="4623633"/>
            <a:ext cx="744537" cy="706437"/>
            <a:chOff x="1583" y="1494"/>
            <a:chExt cx="526" cy="526"/>
          </a:xfrm>
        </p:grpSpPr>
        <p:sp>
          <p:nvSpPr>
            <p:cNvPr id="35" name="Oval 28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6" name="Oval 29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09834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7" name="Oval 30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A2A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" name="Oval 31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9" name="Oval 32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C2C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40" name="Group 27"/>
          <p:cNvGrpSpPr>
            <a:grpSpLocks/>
          </p:cNvGrpSpPr>
          <p:nvPr/>
        </p:nvGrpSpPr>
        <p:grpSpPr bwMode="auto">
          <a:xfrm>
            <a:off x="1670133" y="5489690"/>
            <a:ext cx="744537" cy="706437"/>
            <a:chOff x="1583" y="1494"/>
            <a:chExt cx="526" cy="526"/>
          </a:xfrm>
        </p:grpSpPr>
        <p:sp>
          <p:nvSpPr>
            <p:cNvPr id="41" name="Oval 28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2" name="Oval 29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09834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3" name="Oval 30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A2A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4" name="Oval 31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5" name="Oval 32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C2C2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46" name="AutoShape 20"/>
          <p:cNvSpPr>
            <a:spLocks noChangeArrowheads="1"/>
          </p:cNvSpPr>
          <p:nvPr/>
        </p:nvSpPr>
        <p:spPr bwMode="gray">
          <a:xfrm>
            <a:off x="2939461" y="1328225"/>
            <a:ext cx="5976937" cy="536575"/>
          </a:xfrm>
          <a:prstGeom prst="roundRect">
            <a:avLst>
              <a:gd name="adj" fmla="val 50000"/>
            </a:avLst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Колективна</a:t>
            </a:r>
            <a:r>
              <a:rPr lang="ru-RU" altLang="ru-RU" sz="2400" b="1" i="1" dirty="0">
                <a:solidFill>
                  <a:srgbClr val="800080"/>
                </a:solidFill>
                <a:latin typeface="Bookman Old Style" pitchFamily="18" charset="0"/>
              </a:rPr>
              <a:t> </a:t>
            </a:r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творча</a:t>
            </a:r>
            <a:r>
              <a:rPr lang="ru-RU" altLang="ru-RU" sz="2400" b="1" i="1" dirty="0">
                <a:solidFill>
                  <a:srgbClr val="800080"/>
                </a:solidFill>
                <a:latin typeface="Bookman Old Style" pitchFamily="18" charset="0"/>
              </a:rPr>
              <a:t> справа</a:t>
            </a:r>
          </a:p>
        </p:txBody>
      </p:sp>
      <p:sp>
        <p:nvSpPr>
          <p:cNvPr id="47" name="AutoShape 20"/>
          <p:cNvSpPr>
            <a:spLocks noChangeArrowheads="1"/>
          </p:cNvSpPr>
          <p:nvPr/>
        </p:nvSpPr>
        <p:spPr bwMode="gray">
          <a:xfrm>
            <a:off x="3804648" y="2102480"/>
            <a:ext cx="5111750" cy="536575"/>
          </a:xfrm>
          <a:prstGeom prst="roundRect">
            <a:avLst>
              <a:gd name="adj" fmla="val 50000"/>
            </a:avLst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Уявні</a:t>
            </a:r>
            <a:r>
              <a:rPr lang="ru-RU" altLang="ru-RU" sz="2400" b="1" i="1" dirty="0">
                <a:solidFill>
                  <a:srgbClr val="800080"/>
                </a:solidFill>
                <a:latin typeface="Bookman Old Style" pitchFamily="18" charset="0"/>
              </a:rPr>
              <a:t> </a:t>
            </a:r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подорожі</a:t>
            </a:r>
            <a:endParaRPr lang="ru-RU" altLang="ru-RU" sz="2400" b="1" i="1" dirty="0">
              <a:solidFill>
                <a:srgbClr val="800080"/>
              </a:solidFill>
              <a:latin typeface="Bookman Old Style" pitchFamily="18" charset="0"/>
            </a:endParaRPr>
          </a:p>
        </p:txBody>
      </p:sp>
      <p:sp>
        <p:nvSpPr>
          <p:cNvPr id="48" name="AutoShape 20"/>
          <p:cNvSpPr>
            <a:spLocks noChangeArrowheads="1"/>
          </p:cNvSpPr>
          <p:nvPr/>
        </p:nvSpPr>
        <p:spPr bwMode="gray">
          <a:xfrm>
            <a:off x="4005335" y="2955791"/>
            <a:ext cx="4895850" cy="536575"/>
          </a:xfrm>
          <a:prstGeom prst="roundRect">
            <a:avLst>
              <a:gd name="adj" fmla="val 50000"/>
            </a:avLst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Ігри</a:t>
            </a:r>
            <a:r>
              <a:rPr lang="ru-RU" altLang="ru-RU" sz="2400" b="1" i="1" dirty="0">
                <a:solidFill>
                  <a:srgbClr val="800080"/>
                </a:solidFill>
                <a:latin typeface="Bookman Old Style" pitchFamily="18" charset="0"/>
              </a:rPr>
              <a:t>, </a:t>
            </a:r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вікторини</a:t>
            </a:r>
            <a:endParaRPr lang="ru-RU" altLang="ru-RU" sz="2400" b="1" i="1" dirty="0">
              <a:solidFill>
                <a:srgbClr val="800080"/>
              </a:solidFill>
              <a:latin typeface="Bookman Old Style" pitchFamily="18" charset="0"/>
            </a:endParaRP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gray">
          <a:xfrm>
            <a:off x="4076772" y="3935870"/>
            <a:ext cx="4824413" cy="576263"/>
          </a:xfrm>
          <a:prstGeom prst="roundRect">
            <a:avLst>
              <a:gd name="adj" fmla="val 50000"/>
            </a:avLst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Інсценізації</a:t>
            </a:r>
            <a:endParaRPr lang="ru-RU" altLang="ru-RU" sz="2400" b="1" i="1" dirty="0">
              <a:solidFill>
                <a:srgbClr val="800080"/>
              </a:solidFill>
              <a:latin typeface="Bookman Old Style" pitchFamily="18" charset="0"/>
            </a:endParaRPr>
          </a:p>
        </p:txBody>
      </p:sp>
      <p:sp>
        <p:nvSpPr>
          <p:cNvPr id="50" name="AutoShape 20"/>
          <p:cNvSpPr>
            <a:spLocks noChangeArrowheads="1"/>
          </p:cNvSpPr>
          <p:nvPr/>
        </p:nvSpPr>
        <p:spPr bwMode="gray">
          <a:xfrm>
            <a:off x="3744744" y="4810937"/>
            <a:ext cx="5113338" cy="576262"/>
          </a:xfrm>
          <a:prstGeom prst="roundRect">
            <a:avLst>
              <a:gd name="adj" fmla="val 50000"/>
            </a:avLst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b="1" i="1" dirty="0">
                <a:solidFill>
                  <a:srgbClr val="800080"/>
                </a:solidFill>
                <a:latin typeface="Bookman Old Style" pitchFamily="18" charset="0"/>
              </a:rPr>
              <a:t>Уроки </a:t>
            </a:r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пам</a:t>
            </a:r>
            <a:r>
              <a:rPr lang="en-US" altLang="ru-RU" sz="2400" b="1" i="1" dirty="0">
                <a:solidFill>
                  <a:srgbClr val="800080"/>
                </a:solidFill>
                <a:latin typeface="Bookman Old Style" pitchFamily="18" charset="0"/>
              </a:rPr>
              <a:t>’</a:t>
            </a:r>
            <a:r>
              <a:rPr lang="ru-RU" altLang="ru-RU" sz="2400" b="1" i="1" dirty="0" err="1">
                <a:solidFill>
                  <a:srgbClr val="800080"/>
                </a:solidFill>
                <a:latin typeface="Bookman Old Style" pitchFamily="18" charset="0"/>
              </a:rPr>
              <a:t>яті</a:t>
            </a:r>
            <a:endParaRPr lang="ru-RU" altLang="ru-RU" sz="2400" b="1" i="1" dirty="0">
              <a:solidFill>
                <a:srgbClr val="800080"/>
              </a:solidFill>
              <a:latin typeface="Bookman Old Style" pitchFamily="18" charset="0"/>
            </a:endParaRPr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gray">
          <a:xfrm>
            <a:off x="2881144" y="5927839"/>
            <a:ext cx="5976938" cy="536575"/>
          </a:xfrm>
          <a:prstGeom prst="roundRect">
            <a:avLst>
              <a:gd name="adj" fmla="val 50000"/>
            </a:avLst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rgbClr val="800080"/>
                </a:solidFill>
                <a:latin typeface="Bookman Old Style" pitchFamily="18" charset="0"/>
              </a:rPr>
              <a:t>Презентації, проекти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92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6"/>
    </mc:Choice>
    <mc:Fallback xmlns="">
      <p:transition spd="slow" advTm="1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http://s6.rimg.info/67c297883f04564c73a80de9d7713ac6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000504"/>
            <a:ext cx="1500198" cy="17750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44105" y="428604"/>
            <a:ext cx="49998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i="1" dirty="0" smtClean="0"/>
              <a:t>Урок </a:t>
            </a:r>
            <a:r>
              <a:rPr lang="ru-RU" sz="4000" b="1" i="1" dirty="0" smtClean="0"/>
              <a:t> </a:t>
            </a:r>
          </a:p>
          <a:p>
            <a:pPr algn="ctr"/>
            <a:r>
              <a:rPr lang="ru-RU" sz="4000" b="1" i="1" dirty="0" err="1" smtClean="0"/>
              <a:t>з</a:t>
            </a:r>
            <a:r>
              <a:rPr lang="ru-RU" sz="4000" b="1" i="1" dirty="0" smtClean="0"/>
              <a:t> правил </a:t>
            </a:r>
            <a:r>
              <a:rPr lang="ru-RU" sz="4000" b="1" i="1" dirty="0" err="1" smtClean="0"/>
              <a:t>дорожнього</a:t>
            </a:r>
            <a:endParaRPr lang="ru-RU" sz="4000" b="1" i="1" dirty="0" smtClean="0"/>
          </a:p>
          <a:p>
            <a:pPr algn="ctr"/>
            <a:r>
              <a:rPr lang="uk-UA" sz="4000" b="1" i="1" dirty="0" smtClean="0"/>
              <a:t>руху</a:t>
            </a:r>
          </a:p>
          <a:p>
            <a:pPr algn="ctr"/>
            <a:endParaRPr lang="uk-UA" sz="4000" b="1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456384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17032"/>
            <a:ext cx="3384376" cy="2719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17" y="1714008"/>
            <a:ext cx="3384376" cy="253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932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" y="3717032"/>
            <a:ext cx="4187958" cy="3140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6" y="56991"/>
            <a:ext cx="4871731" cy="273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566904"/>
            <a:ext cx="2378108" cy="4231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138"/>
            <a:ext cx="4119559" cy="26157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06" y="4270929"/>
            <a:ext cx="4572000" cy="2567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97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470">
        <p15:prstTrans prst="peelOff"/>
      </p:transition>
    </mc:Choice>
    <mc:Fallback xmlns="">
      <p:transition spd="slow" advTm="9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035">
            <a:off x="730182" y="286904"/>
            <a:ext cx="7934608" cy="5329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97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28">
        <p15:prstTrans prst="peelOff"/>
      </p:transition>
    </mc:Choice>
    <mc:Fallback xmlns="">
      <p:transition spd="slow" advTm="3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765"/>
            <a:ext cx="3923928" cy="2612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5" y="1700808"/>
            <a:ext cx="3804018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" y="0"/>
            <a:ext cx="3384376" cy="2947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77072"/>
            <a:ext cx="4355976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3923928" cy="2924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1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8"/>
    </mc:Choice>
    <mc:Fallback xmlns="">
      <p:transition spd="slow" advTm="1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26" y="1196752"/>
            <a:ext cx="5104194" cy="3720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23" y="-58222"/>
            <a:ext cx="3930982" cy="2207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5" y="4016821"/>
            <a:ext cx="5058450" cy="2841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9" y="-14599"/>
            <a:ext cx="3853764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8"/>
    </mc:Choice>
    <mc:Fallback xmlns="">
      <p:transition spd="slow"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Робота з батьками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1397000"/>
          <a:ext cx="849694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a86c1599e3a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47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427">
        <p15:prstTrans prst="pageCurlDouble"/>
      </p:transition>
    </mc:Choice>
    <mc:Fallback xmlns="">
      <p:transition spd="slow" advTm="7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aser\Documents\картинки\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" y="0"/>
            <a:ext cx="9174686" cy="69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449263" y="0"/>
            <a:ext cx="8280400" cy="1033463"/>
          </a:xfrm>
          <a:prstGeom prst="horizontalScroll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  <a:ln>
            <a:solidFill>
              <a:srgbClr val="684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Загальні відомості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29384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04775" y="1558925"/>
            <a:ext cx="12859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uk-UA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Освіта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</a:t>
            </a:r>
            <a:r>
              <a:rPr lang="uk-UA" sz="2800" b="1" i="1" dirty="0">
                <a:latin typeface="Monotype Corsiva" pitchFamily="66" charset="0"/>
              </a:rPr>
              <a:t> </a:t>
            </a:r>
            <a:endParaRPr lang="ru-RU" sz="2800" dirty="0"/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119063" y="2228850"/>
            <a:ext cx="13115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uk-UA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Посада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15"/>
          <p:cNvSpPr>
            <a:spLocks noChangeArrowheads="1"/>
          </p:cNvSpPr>
          <p:nvPr/>
        </p:nvSpPr>
        <p:spPr bwMode="auto">
          <a:xfrm>
            <a:off x="156493" y="3344068"/>
            <a:ext cx="2291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Місце </a:t>
            </a: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роботи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9"/>
          <p:cNvSpPr>
            <a:spLocks noChangeArrowheads="1"/>
          </p:cNvSpPr>
          <p:nvPr/>
        </p:nvSpPr>
        <p:spPr bwMode="auto">
          <a:xfrm>
            <a:off x="30163" y="4002088"/>
            <a:ext cx="22894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Стаж </a:t>
            </a: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роботи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114300" y="4726049"/>
            <a:ext cx="1770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Категорія: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9754" y="1281926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/>
              <a:t>:</a:t>
            </a:r>
            <a:endParaRPr lang="ru-RU" sz="2400" b="1" i="1" dirty="0"/>
          </a:p>
        </p:txBody>
      </p:sp>
      <p:sp>
        <p:nvSpPr>
          <p:cNvPr id="15" name="Выноска со стрелкой вверх 14"/>
          <p:cNvSpPr/>
          <p:nvPr/>
        </p:nvSpPr>
        <p:spPr>
          <a:xfrm rot="16200000">
            <a:off x="5671444" y="-1432979"/>
            <a:ext cx="504055" cy="605155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9392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B23D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anchor="t"/>
          <a:lstStyle/>
          <a:p>
            <a:pPr>
              <a:defRPr/>
            </a:pPr>
            <a:r>
              <a:rPr lang="uk-UA" sz="2000" b="1" i="1" dirty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uk-UA" sz="20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uk-UA" sz="28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19.02.1984</a:t>
            </a:r>
            <a:endParaRPr lang="ru-RU" sz="2800" b="1" i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Выноска со стрелкой вверх 15"/>
          <p:cNvSpPr/>
          <p:nvPr/>
        </p:nvSpPr>
        <p:spPr>
          <a:xfrm rot="16200000">
            <a:off x="5706399" y="-756828"/>
            <a:ext cx="417512" cy="605155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9392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B23D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anchor="ctr"/>
          <a:lstStyle/>
          <a:p>
            <a:pPr>
              <a:defRPr/>
            </a:pPr>
            <a:r>
              <a:rPr lang="uk-UA" sz="2000" dirty="0" smtClean="0"/>
              <a:t>  </a:t>
            </a:r>
            <a:r>
              <a:rPr lang="uk-UA" sz="3200" b="1" i="1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Вища</a:t>
            </a:r>
            <a:endParaRPr lang="ru-RU" sz="3200" b="1" i="1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Выноска со стрелкой вверх 16"/>
          <p:cNvSpPr/>
          <p:nvPr/>
        </p:nvSpPr>
        <p:spPr>
          <a:xfrm rot="16200000">
            <a:off x="5689896" y="-51574"/>
            <a:ext cx="417512" cy="605155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9392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B23D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anchor="ctr"/>
          <a:lstStyle/>
          <a:p>
            <a:pPr>
              <a:defRPr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 b="1" i="1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Вчитель початкових класів</a:t>
            </a:r>
            <a:endParaRPr lang="ru-RU" sz="2400" b="1" i="1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8" name="Выноска со стрелкой вверх 17"/>
          <p:cNvSpPr/>
          <p:nvPr/>
        </p:nvSpPr>
        <p:spPr>
          <a:xfrm rot="16200000">
            <a:off x="5689896" y="550855"/>
            <a:ext cx="417512" cy="605155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9392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B23D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anchor="ctr"/>
          <a:lstStyle/>
          <a:p>
            <a:pPr>
              <a:defRPr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b="1" i="1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Малосолтанівська</a:t>
            </a:r>
            <a:r>
              <a:rPr lang="uk-UA" sz="2400" b="1" i="1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ЗОШ  І-ІІІ ступенів</a:t>
            </a:r>
            <a:endParaRPr lang="ru-RU" sz="2400" b="1" i="1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9" name="Выноска со стрелкой вверх 18"/>
          <p:cNvSpPr/>
          <p:nvPr/>
        </p:nvSpPr>
        <p:spPr>
          <a:xfrm rot="16200000">
            <a:off x="5689896" y="1260958"/>
            <a:ext cx="417512" cy="605155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9392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B23D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anchor="ctr"/>
          <a:lstStyle/>
          <a:p>
            <a:pPr>
              <a:defRPr/>
            </a:pP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 b="1" i="1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14 років</a:t>
            </a:r>
            <a:endParaRPr lang="ru-RU" sz="3200" b="1" i="1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ой вверх 19"/>
          <p:cNvSpPr/>
          <p:nvPr/>
        </p:nvSpPr>
        <p:spPr>
          <a:xfrm rot="16200000">
            <a:off x="5706399" y="1962394"/>
            <a:ext cx="417512" cy="605155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9392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B23D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anchor="ctr"/>
          <a:lstStyle/>
          <a:p>
            <a:pPr>
              <a:defRPr/>
            </a:pPr>
            <a:r>
              <a:rPr lang="uk-UA" sz="2000" dirty="0" smtClean="0">
                <a:solidFill>
                  <a:srgbClr val="0000FF"/>
                </a:solidFill>
              </a:rPr>
              <a:t>  </a:t>
            </a:r>
            <a:r>
              <a:rPr lang="uk-UA" sz="3200" b="1" i="1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Спеціаліст </a:t>
            </a:r>
            <a:r>
              <a:rPr lang="uk-UA" sz="3200" b="1" i="1" dirty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3200" b="1" i="1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ІІ категорії</a:t>
            </a:r>
            <a:endParaRPr lang="ru-RU" sz="3200" b="1" i="1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6"/>
          <p:cNvSpPr>
            <a:spLocks noChangeArrowheads="1"/>
          </p:cNvSpPr>
          <p:nvPr/>
        </p:nvSpPr>
        <p:spPr bwMode="auto">
          <a:xfrm>
            <a:off x="79862" y="5516447"/>
            <a:ext cx="4583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Курси підвищення кваліфікації :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 rot="16200000">
            <a:off x="6513724" y="3613116"/>
            <a:ext cx="445301" cy="440911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9392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B23D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anchor="ctr"/>
          <a:lstStyle/>
          <a:p>
            <a:pPr>
              <a:defRPr/>
            </a:pPr>
            <a:r>
              <a:rPr lang="uk-UA" sz="2000" dirty="0" smtClean="0">
                <a:solidFill>
                  <a:srgbClr val="0000FF"/>
                </a:solidFill>
              </a:rPr>
              <a:t>  </a:t>
            </a:r>
            <a:r>
              <a:rPr lang="uk-UA" sz="32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2019рік</a:t>
            </a:r>
            <a:endParaRPr lang="ru-RU" sz="4000" b="1" i="1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378"/>
    </mc:Choice>
    <mc:Fallback xmlns="">
      <p:transition advTm="1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{title}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/>
              <a:t>Пізнати</a:t>
            </a:r>
            <a:r>
              <a:rPr lang="ru-RU" sz="2800" b="1" i="1" dirty="0"/>
              <a:t> </a:t>
            </a:r>
            <a:r>
              <a:rPr lang="ru-RU" sz="2800" b="1" i="1" dirty="0" err="1"/>
              <a:t>і</a:t>
            </a:r>
            <a:r>
              <a:rPr lang="ru-RU" sz="2800" b="1" i="1" dirty="0"/>
              <a:t> </a:t>
            </a:r>
            <a:r>
              <a:rPr lang="ru-RU" sz="2800" b="1" i="1" dirty="0" err="1"/>
              <a:t>навчити</a:t>
            </a:r>
            <a:r>
              <a:rPr lang="ru-RU" sz="2800" b="1" i="1" dirty="0"/>
              <a:t> </a:t>
            </a:r>
            <a:r>
              <a:rPr lang="ru-RU" sz="2800" b="1" i="1" dirty="0" err="1"/>
              <a:t>дитину</a:t>
            </a:r>
            <a:r>
              <a:rPr lang="ru-RU" sz="2800" b="1" i="1" dirty="0"/>
              <a:t> у </a:t>
            </a:r>
            <a:r>
              <a:rPr lang="ru-RU" sz="2800" b="1" i="1" dirty="0" err="1"/>
              <a:t>цій</a:t>
            </a:r>
            <a:r>
              <a:rPr lang="ru-RU" sz="2800" b="1" i="1" dirty="0"/>
              <a:t> </a:t>
            </a:r>
            <a:r>
              <a:rPr lang="ru-RU" sz="2800" b="1" i="1" dirty="0" err="1"/>
              <a:t>складній</a:t>
            </a:r>
            <a:r>
              <a:rPr lang="ru-RU" sz="2800" b="1" i="1" dirty="0"/>
              <a:t> </a:t>
            </a:r>
            <a:r>
              <a:rPr lang="ru-RU" sz="2800" b="1" i="1" dirty="0" err="1"/>
              <a:t>справі</a:t>
            </a:r>
            <a:r>
              <a:rPr lang="ru-RU" sz="2800" b="1" i="1" dirty="0"/>
              <a:t> </a:t>
            </a:r>
            <a:r>
              <a:rPr lang="ru-RU" sz="2800" b="1" i="1" dirty="0" err="1"/>
              <a:t>немає</a:t>
            </a:r>
            <a:r>
              <a:rPr lang="ru-RU" sz="2800" b="1" i="1" dirty="0"/>
              <a:t> </a:t>
            </a:r>
            <a:r>
              <a:rPr lang="ru-RU" sz="2800" b="1" i="1" dirty="0" err="1"/>
              <a:t>готових</a:t>
            </a:r>
            <a:r>
              <a:rPr lang="ru-RU" sz="2800" b="1" i="1" dirty="0"/>
              <a:t> </a:t>
            </a:r>
            <a:r>
              <a:rPr lang="ru-RU" sz="2800" b="1" i="1" dirty="0" err="1"/>
              <a:t>рецептів</a:t>
            </a:r>
            <a:r>
              <a:rPr lang="ru-RU" sz="2800" b="1" i="1" dirty="0"/>
              <a:t>. Але </a:t>
            </a:r>
            <a:r>
              <a:rPr lang="ru-RU" sz="2800" b="1" i="1" dirty="0" err="1"/>
              <a:t>вважаю</a:t>
            </a:r>
            <a:r>
              <a:rPr lang="ru-RU" sz="2800" b="1" i="1" dirty="0"/>
              <a:t>, </a:t>
            </a:r>
            <a:r>
              <a:rPr lang="ru-RU" sz="2800" b="1" i="1" dirty="0" err="1"/>
              <a:t>що</a:t>
            </a:r>
            <a:r>
              <a:rPr lang="ru-RU" sz="2800" b="1" i="1" dirty="0"/>
              <a:t> </a:t>
            </a:r>
            <a:r>
              <a:rPr lang="ru-RU" sz="2800" b="1" i="1" dirty="0" err="1"/>
              <a:t>насамперед</a:t>
            </a:r>
            <a:r>
              <a:rPr lang="ru-RU" sz="2800" b="1" i="1" dirty="0"/>
              <a:t> треба </a:t>
            </a:r>
            <a:r>
              <a:rPr lang="ru-RU" sz="2800" b="1" i="1" dirty="0" err="1"/>
              <a:t>зрозуміти</a:t>
            </a:r>
            <a:r>
              <a:rPr lang="ru-RU" sz="2800" b="1" i="1" dirty="0"/>
              <a:t> </a:t>
            </a:r>
            <a:r>
              <a:rPr lang="ru-RU" sz="2800" b="1" i="1" dirty="0" err="1"/>
              <a:t>дитину</a:t>
            </a:r>
            <a:r>
              <a:rPr lang="ru-RU" sz="2800" b="1" i="1" dirty="0"/>
              <a:t> як </a:t>
            </a:r>
            <a:r>
              <a:rPr lang="ru-RU" sz="2800" b="1" i="1" dirty="0" err="1"/>
              <a:t>особистість</a:t>
            </a:r>
            <a:r>
              <a:rPr lang="ru-RU" sz="2800" b="1" i="1" dirty="0"/>
              <a:t>, </a:t>
            </a:r>
            <a:r>
              <a:rPr lang="ru-RU" sz="2800" b="1" i="1" dirty="0" err="1"/>
              <a:t>розгледіти</a:t>
            </a:r>
            <a:r>
              <a:rPr lang="ru-RU" sz="2800" b="1" i="1" dirty="0"/>
              <a:t> </a:t>
            </a:r>
            <a:r>
              <a:rPr lang="ru-RU" sz="2800" b="1" i="1" dirty="0" err="1"/>
              <a:t>її</a:t>
            </a:r>
            <a:r>
              <a:rPr lang="ru-RU" sz="2800" b="1" i="1" dirty="0"/>
              <a:t> </a:t>
            </a:r>
            <a:r>
              <a:rPr lang="ru-RU" sz="2800" b="1" i="1" dirty="0" err="1"/>
              <a:t>індивідуальні</a:t>
            </a:r>
            <a:r>
              <a:rPr lang="ru-RU" sz="2800" b="1" i="1" dirty="0"/>
              <a:t> </a:t>
            </a:r>
            <a:r>
              <a:rPr lang="ru-RU" sz="2800" b="1" i="1" dirty="0" err="1"/>
              <a:t>особливості</a:t>
            </a:r>
            <a:r>
              <a:rPr lang="ru-RU" sz="2800" b="1" i="1" dirty="0"/>
              <a:t>. "</a:t>
            </a:r>
            <a:r>
              <a:rPr lang="ru-RU" sz="2800" b="1" i="1" dirty="0" err="1"/>
              <a:t>Прив'язуючи</a:t>
            </a:r>
            <a:r>
              <a:rPr lang="ru-RU" sz="2800" b="1" i="1" dirty="0"/>
              <a:t>" </a:t>
            </a:r>
            <a:r>
              <a:rPr lang="ru-RU" sz="2800" b="1" i="1" dirty="0" err="1"/>
              <a:t>навчальні</a:t>
            </a:r>
            <a:r>
              <a:rPr lang="ru-RU" sz="2800" b="1" i="1" dirty="0"/>
              <a:t> </a:t>
            </a:r>
            <a:r>
              <a:rPr lang="ru-RU" sz="2800" b="1" i="1" dirty="0" err="1"/>
              <a:t>завдання</a:t>
            </a:r>
            <a:r>
              <a:rPr lang="ru-RU" sz="2800" b="1" i="1" dirty="0"/>
              <a:t> до </a:t>
            </a:r>
            <a:r>
              <a:rPr lang="ru-RU" sz="2800" b="1" i="1" dirty="0" err="1"/>
              <a:t>життєвого</a:t>
            </a:r>
            <a:r>
              <a:rPr lang="ru-RU" sz="2800" b="1" i="1" dirty="0"/>
              <a:t> </a:t>
            </a:r>
            <a:r>
              <a:rPr lang="ru-RU" sz="2800" b="1" i="1" dirty="0" err="1"/>
              <a:t>досвіду</a:t>
            </a:r>
            <a:r>
              <a:rPr lang="ru-RU" sz="2800" b="1" i="1" dirty="0"/>
              <a:t> </a:t>
            </a:r>
            <a:r>
              <a:rPr lang="ru-RU" sz="2800" b="1" i="1" dirty="0" err="1"/>
              <a:t>дитини</a:t>
            </a:r>
            <a:r>
              <a:rPr lang="ru-RU" sz="2800" b="1" i="1" dirty="0"/>
              <a:t>, </a:t>
            </a:r>
            <a:r>
              <a:rPr lang="ru-RU" sz="2800" b="1" i="1" dirty="0" err="1"/>
              <a:t>використовуючи</a:t>
            </a:r>
            <a:r>
              <a:rPr lang="ru-RU" sz="2800" b="1" i="1" dirty="0"/>
              <a:t> </a:t>
            </a:r>
            <a:r>
              <a:rPr lang="ru-RU" sz="2800" b="1" i="1" dirty="0" err="1"/>
              <a:t>сучасні</a:t>
            </a:r>
            <a:r>
              <a:rPr lang="ru-RU" sz="2800" b="1" i="1" dirty="0"/>
              <a:t> </a:t>
            </a:r>
            <a:r>
              <a:rPr lang="ru-RU" sz="2800" b="1" i="1" dirty="0" err="1"/>
              <a:t>технології</a:t>
            </a:r>
            <a:r>
              <a:rPr lang="ru-RU" sz="2800" b="1" i="1" dirty="0"/>
              <a:t> досягаю </a:t>
            </a:r>
            <a:r>
              <a:rPr lang="ru-RU" sz="2800" b="1" i="1" dirty="0" err="1"/>
              <a:t>поставленої</a:t>
            </a:r>
            <a:r>
              <a:rPr lang="ru-RU" sz="2800" b="1" i="1" dirty="0"/>
              <a:t> мети </a:t>
            </a:r>
            <a:r>
              <a:rPr lang="ru-RU" sz="2800" b="1" i="1" dirty="0" err="1" smtClean="0"/>
              <a:t>самореалізації</a:t>
            </a:r>
            <a:r>
              <a:rPr lang="ru-RU" sz="2800" b="1" i="1" dirty="0" smtClean="0"/>
              <a:t> </a:t>
            </a:r>
            <a:r>
              <a:rPr lang="ru-RU" sz="2800" b="1" i="1" dirty="0" err="1"/>
              <a:t>кожної</a:t>
            </a:r>
            <a:r>
              <a:rPr lang="ru-RU" sz="2800" b="1" i="1" dirty="0"/>
              <a:t> </a:t>
            </a:r>
            <a:r>
              <a:rPr lang="ru-RU" sz="2800" b="1" i="1" dirty="0" err="1"/>
              <a:t>дитини</a:t>
            </a:r>
            <a:r>
              <a:rPr lang="ru-RU" sz="2800" b="1" i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143248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/>
              <a:t>Завданням</a:t>
            </a:r>
            <a:r>
              <a:rPr lang="ru-RU" sz="2800" b="1" i="1" dirty="0"/>
              <a:t> </a:t>
            </a:r>
            <a:r>
              <a:rPr lang="ru-RU" sz="2800" b="1" i="1" dirty="0" smtClean="0"/>
              <a:t>для мене </a:t>
            </a:r>
            <a:r>
              <a:rPr lang="ru-RU" sz="2800" b="1" i="1" dirty="0" err="1"/>
              <a:t>є</a:t>
            </a:r>
            <a:r>
              <a:rPr lang="ru-RU" sz="2800" b="1" i="1" dirty="0"/>
              <a:t> </a:t>
            </a:r>
            <a:r>
              <a:rPr lang="ru-RU" sz="2800" b="1" i="1" dirty="0" err="1"/>
              <a:t>зробити</a:t>
            </a:r>
            <a:r>
              <a:rPr lang="ru-RU" sz="2800" b="1" i="1" dirty="0"/>
              <a:t> </a:t>
            </a:r>
            <a:r>
              <a:rPr lang="ru-RU" sz="2800" b="1" i="1" dirty="0" err="1"/>
              <a:t>процес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навчання</a:t>
            </a:r>
            <a:r>
              <a:rPr lang="ru-RU" sz="2800" b="1" i="1" dirty="0" smtClean="0"/>
              <a:t> та </a:t>
            </a:r>
            <a:r>
              <a:rPr lang="ru-RU" sz="2800" b="1" i="1" dirty="0" err="1" smtClean="0"/>
              <a:t>виховання</a:t>
            </a:r>
            <a:r>
              <a:rPr lang="ru-RU" sz="2800" b="1" i="1" dirty="0" smtClean="0"/>
              <a:t> </a:t>
            </a:r>
            <a:r>
              <a:rPr lang="ru-RU" sz="2800" b="1" i="1" dirty="0" err="1"/>
              <a:t>захоплюючим</a:t>
            </a:r>
            <a:r>
              <a:rPr lang="ru-RU" sz="2800" b="1" i="1" dirty="0"/>
              <a:t> та </a:t>
            </a:r>
            <a:r>
              <a:rPr lang="ru-RU" sz="2800" b="1" i="1" dirty="0" err="1"/>
              <a:t>радісним</a:t>
            </a:r>
            <a:r>
              <a:rPr lang="ru-RU" sz="2800" b="1" i="1" dirty="0"/>
              <a:t>. </a:t>
            </a:r>
            <a:r>
              <a:rPr lang="ru-RU" sz="2800" b="1" i="1" dirty="0" smtClean="0"/>
              <a:t>І </a:t>
            </a:r>
            <a:r>
              <a:rPr lang="ru-RU" sz="2800" b="1" i="1" dirty="0"/>
              <a:t>тут </a:t>
            </a:r>
            <a:r>
              <a:rPr lang="ru-RU" sz="2800" b="1" i="1" dirty="0" err="1"/>
              <a:t>важливе</a:t>
            </a:r>
            <a:r>
              <a:rPr lang="ru-RU" sz="2800" b="1" i="1" dirty="0"/>
              <a:t> все: </a:t>
            </a:r>
            <a:r>
              <a:rPr lang="ru-RU" sz="2800" b="1" i="1" dirty="0" err="1"/>
              <a:t>посмішка</a:t>
            </a:r>
            <a:r>
              <a:rPr lang="ru-RU" sz="2800" b="1" i="1" dirty="0"/>
              <a:t>, </a:t>
            </a:r>
            <a:r>
              <a:rPr lang="ru-RU" sz="2800" b="1" i="1" dirty="0" err="1"/>
              <a:t>доброзичливий</a:t>
            </a:r>
            <a:r>
              <a:rPr lang="ru-RU" sz="2800" b="1" i="1" dirty="0"/>
              <a:t> тон, </a:t>
            </a:r>
            <a:r>
              <a:rPr lang="ru-RU" sz="2800" b="1" i="1" dirty="0" err="1"/>
              <a:t>мистецтво</a:t>
            </a:r>
            <a:r>
              <a:rPr lang="ru-RU" sz="2800" b="1" i="1" dirty="0"/>
              <a:t> </a:t>
            </a:r>
            <a:r>
              <a:rPr lang="ru-RU" sz="2800" b="1" i="1" dirty="0" err="1"/>
              <a:t>спілкування</a:t>
            </a:r>
            <a:r>
              <a:rPr lang="ru-RU" sz="2800" b="1" i="1" dirty="0"/>
              <a:t>, </a:t>
            </a:r>
            <a:r>
              <a:rPr lang="ru-RU" sz="2800" b="1" i="1" dirty="0" err="1"/>
              <a:t>почуття</a:t>
            </a:r>
            <a:r>
              <a:rPr lang="ru-RU" sz="2800" b="1" i="1" dirty="0"/>
              <a:t> </a:t>
            </a:r>
            <a:r>
              <a:rPr lang="ru-RU" sz="2800" b="1" i="1" dirty="0" err="1"/>
              <a:t>гумору</a:t>
            </a:r>
            <a:r>
              <a:rPr lang="ru-RU" sz="2800" b="1" i="1" dirty="0" smtClean="0"/>
              <a:t>.</a:t>
            </a:r>
          </a:p>
          <a:p>
            <a:endParaRPr lang="ru-RU" sz="2800" b="1" i="1" dirty="0"/>
          </a:p>
          <a:p>
            <a:r>
              <a:rPr lang="ru-RU" sz="2800" b="1" i="1" dirty="0">
                <a:solidFill>
                  <a:srgbClr val="FF0000"/>
                </a:solidFill>
              </a:rPr>
              <a:t>АЛЕ НАЙВАЖЛИВІШИМ </a:t>
            </a:r>
            <a:r>
              <a:rPr lang="ru-RU" sz="2800" b="1" i="1" dirty="0" smtClean="0">
                <a:solidFill>
                  <a:srgbClr val="FF0000"/>
                </a:solidFill>
              </a:rPr>
              <a:t> Є </a:t>
            </a:r>
          </a:p>
          <a:p>
            <a:r>
              <a:rPr lang="ru-RU" sz="2800" b="1" i="1" dirty="0" smtClean="0">
                <a:solidFill>
                  <a:srgbClr val="FF0000"/>
                </a:solidFill>
              </a:rPr>
              <a:t>ЛЮБОВ </a:t>
            </a:r>
            <a:r>
              <a:rPr lang="ru-RU" sz="2800" b="1" i="1" dirty="0">
                <a:solidFill>
                  <a:srgbClr val="FF0000"/>
                </a:solidFill>
              </a:rPr>
              <a:t>ДО ДИТИНИ! </a:t>
            </a:r>
          </a:p>
        </p:txBody>
      </p:sp>
      <p:pic>
        <p:nvPicPr>
          <p:cNvPr id="5" name="Рисунок 4" descr="9b25630c808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5" y="4523598"/>
            <a:ext cx="2285985" cy="233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63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1670" y="1857364"/>
            <a:ext cx="570059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ПЛАНИ НА </a:t>
            </a:r>
          </a:p>
          <a:p>
            <a:pPr algn="ctr"/>
            <a:r>
              <a:rPr lang="uk-UA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МАЙБУТНЄ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571480"/>
            <a:ext cx="6122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Розділ </a:t>
            </a:r>
            <a:r>
              <a:rPr lang="en-US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ІІ</a:t>
            </a:r>
            <a:r>
              <a:rPr lang="en-US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9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7" descr="bell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89436">
            <a:off x="251520" y="4797152"/>
            <a:ext cx="2520280" cy="186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fon-dlya-prezentacii-vid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6851" y="60610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8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Золоті правила педагога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Підтримуй  і допомагай тому, хто цього потребує</a:t>
            </a:r>
          </a:p>
          <a:p>
            <a:r>
              <a:rPr lang="uk-UA" b="1" dirty="0" smtClean="0"/>
              <a:t>Розвивай в дитині допитливість, творчу фантазію</a:t>
            </a:r>
          </a:p>
          <a:p>
            <a:r>
              <a:rPr lang="uk-UA" b="1" dirty="0" smtClean="0"/>
              <a:t>Умій зацікавити</a:t>
            </a:r>
          </a:p>
          <a:p>
            <a:r>
              <a:rPr lang="uk-UA" b="1" dirty="0" smtClean="0"/>
              <a:t>Переймай цікаве з досвіду інших</a:t>
            </a:r>
          </a:p>
          <a:p>
            <a:r>
              <a:rPr lang="uk-UA" b="1" dirty="0" smtClean="0"/>
              <a:t>Люби дітей і вони віддячать тобі тим же</a:t>
            </a:r>
          </a:p>
          <a:p>
            <a:r>
              <a:rPr lang="uk-UA" b="1" dirty="0" smtClean="0"/>
              <a:t>Дитині потрібна свобода думки</a:t>
            </a:r>
          </a:p>
        </p:txBody>
      </p:sp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1097299" cy="1080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020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660">
        <p15:prstTrans prst="pageCurlDouble"/>
      </p:transition>
    </mc:Choice>
    <mc:Fallback xmlns="">
      <p:transition spd="slow" advTm="21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{title}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"/>
            <a:ext cx="9144000" cy="685801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2"/>
            <a:ext cx="828680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1500166" y="-142900"/>
            <a:ext cx="5778500" cy="9715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b="1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Плани</a:t>
            </a:r>
            <a:r>
              <a:rPr lang="ru-RU" sz="3600" b="1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на </a:t>
            </a:r>
            <a:r>
              <a:rPr lang="ru-RU" sz="3600" b="1" kern="10" spc="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майбутнє</a:t>
            </a:r>
            <a:endParaRPr lang="ru-RU" sz="3600" b="1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28596" y="1214422"/>
            <a:ext cx="803957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Сприяти участі дітей у всеукраїнських, міських та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шкільних конкурсах, олімпіадах.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Працювати над розвитком творчої компетентності учнів,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їх обдарованості.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Надсилати методичні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наробки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уроки, виховні заходи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 періодичних видань.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Створити власний сайт для обміну досвіду з колегами та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тісної співпраці з батьками.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  метою  підвищення  педагогічної майстерності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займатися самоосвітою.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Поповнювати свою відеотеку матеріал</a:t>
            </a:r>
            <a:r>
              <a:rPr lang="uk-UA" sz="2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ів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уроків,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шкільних та позашкільних заходів, семінарів.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Приймати участь у професійних конкурсах.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Підвищити професійний категорію - атестуватися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Photo 045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857232"/>
            <a:ext cx="9461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1256795999_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50000" b="1250"/>
          <a:stretch>
            <a:fillRect/>
          </a:stretch>
        </p:blipFill>
        <p:spPr bwMode="auto">
          <a:xfrm>
            <a:off x="7000892" y="5072074"/>
            <a:ext cx="10255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7" descr="http://s9.rimg.info/18d4fe4e432762959454b5637960f7ec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0"/>
            <a:ext cx="895350" cy="971550"/>
          </a:xfrm>
          <a:prstGeom prst="rect">
            <a:avLst/>
          </a:prstGeom>
          <a:noFill/>
        </p:spPr>
      </p:pic>
    </p:spTree>
  </p:cSld>
  <p:clrMapOvr>
    <a:masterClrMapping/>
  </p:clrMapOvr>
  <p:transition advTm="2313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/>
      <p:bldP spid="10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ell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39" y="5157192"/>
            <a:ext cx="221615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1285860"/>
            <a:ext cx="5214974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Дякую</a:t>
            </a:r>
          </a:p>
          <a:p>
            <a:pPr algn="ctr">
              <a:defRPr/>
            </a:pPr>
            <a:r>
              <a:rPr lang="uk-UA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</a:t>
            </a:r>
          </a:p>
          <a:p>
            <a:pPr algn="ctr">
              <a:defRPr/>
            </a:pPr>
            <a:r>
              <a:rPr lang="uk-UA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увагу</a:t>
            </a:r>
            <a:endParaRPr lang="ru-RU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33FF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7" name="Picture 9" descr="http://s.rimg.info/bfbc32a0675441fa180b49b33a075966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4392" y="0"/>
            <a:ext cx="1621414" cy="2060848"/>
          </a:xfrm>
          <a:prstGeom prst="rect">
            <a:avLst/>
          </a:prstGeom>
          <a:noFill/>
        </p:spPr>
      </p:pic>
      <p:pic>
        <p:nvPicPr>
          <p:cNvPr id="8" name="Picture 9" descr="http://s.rimg.info/bfbc32a0675441fa180b49b33a075966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304" y="4437112"/>
            <a:ext cx="1621414" cy="2060848"/>
          </a:xfrm>
          <a:prstGeom prst="rect">
            <a:avLst/>
          </a:prstGeom>
          <a:noFill/>
        </p:spPr>
      </p:pic>
    </p:spTree>
  </p:cSld>
  <p:clrMapOvr>
    <a:masterClrMapping/>
  </p:clrMapOvr>
  <p:transition advTm="56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74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i="1" dirty="0" smtClean="0">
                <a:ln w="28575"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Педагогічне кредо</a:t>
            </a:r>
            <a:endParaRPr lang="uk-UA" sz="4800" b="1" i="1" dirty="0">
              <a:ln w="28575">
                <a:solidFill>
                  <a:srgbClr val="7030A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Горизонтальный свиток 6"/>
          <p:cNvSpPr>
            <a:spLocks noChangeArrowheads="1"/>
          </p:cNvSpPr>
          <p:nvPr/>
        </p:nvSpPr>
        <p:spPr bwMode="auto">
          <a:xfrm>
            <a:off x="4716016" y="1844824"/>
            <a:ext cx="4258916" cy="3643338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uk-UA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ВІДКРИТИ В КОЖНІЙ ДИТИНІ ДУШУ ТВОРЦЯ. ДАТИ ЇЙ ЗМОГУ ПРОБУДИТИСЯ І РОЗКВІТНУТИ</a:t>
            </a:r>
            <a:r>
              <a:rPr lang="uk-UA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0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В.О.СУХОМЛИНСЬКИЙ.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385" y="571603"/>
            <a:ext cx="3690437" cy="5220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536504" cy="324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261">
        <p14:glitter pattern="hexagon"/>
      </p:transition>
    </mc:Choice>
    <mc:Fallback xmlns="">
      <p:transition spd="slow" advTm="12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425" y="281475"/>
            <a:ext cx="3486742" cy="48245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1143000"/>
          </a:xfrm>
        </p:spPr>
        <p:txBody>
          <a:bodyPr/>
          <a:lstStyle/>
          <a:p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Життєве</a:t>
            </a:r>
            <a:r>
              <a:rPr lang="uk-UA" b="1" dirty="0" smtClean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кредо</a:t>
            </a:r>
            <a:r>
              <a:rPr lang="uk-UA" b="1" dirty="0" smtClean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CC0066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13181" y="1280054"/>
            <a:ext cx="4362875" cy="2580994"/>
          </a:xfrm>
        </p:spPr>
        <p:txBody>
          <a:bodyPr>
            <a:normAutofit fontScale="92500" lnSpcReduction="1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b="1" i="1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Ніколи не зупиняюсь на досягнутому. </a:t>
            </a:r>
            <a:endParaRPr lang="ru-RU" dirty="0">
              <a:solidFill>
                <a:srgbClr val="0033CC"/>
              </a:solidFill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b="1" i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Относись</a:t>
            </a:r>
            <a:r>
              <a:rPr lang="uk-UA" b="1" i="1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 людям так, </a:t>
            </a:r>
            <a:r>
              <a:rPr lang="uk-UA" b="1" i="1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</a:t>
            </a:r>
            <a:r>
              <a:rPr lang="uk-UA" b="1" i="1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б</a:t>
            </a:r>
            <a:r>
              <a:rPr lang="ru-RU" b="1" i="1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ы</a:t>
            </a:r>
            <a:r>
              <a:rPr lang="ru-RU" dirty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ты </a:t>
            </a:r>
            <a:r>
              <a:rPr lang="ru-RU" b="1" i="1" dirty="0" err="1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хотел,чтобы</a:t>
            </a:r>
            <a:r>
              <a:rPr lang="ru-RU" b="1" i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они относились к тебе»</a:t>
            </a:r>
            <a:endParaRPr lang="ru-RU" sz="1600" dirty="0">
              <a:solidFill>
                <a:srgbClr val="0033CC"/>
              </a:solidFill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68760"/>
            <a:ext cx="3851920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9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557">
        <p:split orient="vert"/>
      </p:transition>
    </mc:Choice>
    <mc:Fallback xmlns="">
      <p:transition spd="slow" advTm="95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57158" y="214290"/>
            <a:ext cx="8286808" cy="685784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rtl="0"/>
            <a:r>
              <a:rPr lang="ru-RU" sz="3600" b="1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Моя </a:t>
            </a:r>
            <a:r>
              <a:rPr lang="ru-RU" sz="3600" b="1" kern="10" spc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педагогічна</a:t>
            </a:r>
            <a:r>
              <a:rPr lang="ru-RU" sz="3600" b="1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 </a:t>
            </a:r>
            <a:r>
              <a:rPr lang="ru-RU" sz="3600" b="1" kern="10" spc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філософія</a:t>
            </a:r>
            <a:endParaRPr lang="ru-RU" sz="3600" b="1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latin typeface="Times New Roman"/>
              <a:cs typeface="Times New Roman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643174" y="928670"/>
            <a:ext cx="602844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Розвивати, навчати і виховувати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особистість одночасно.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Створення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здорового мікроклімату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дитячому колективі, формування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позитивних емоцій, взаємин їх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регулювання </a:t>
            </a:r>
            <a:r>
              <a:rPr lang="uk-UA" sz="2400" b="1" i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та корекція.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Створення умов для розвитку інтелекту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школярів, їхніх здібностей, пізнавальних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інтересів.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Сприяти самореалізації особистості та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всебічному розвитку.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Враховувати індивідуальні, вікові та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психологічні  особливості учнів.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1071538" y="5715016"/>
            <a:ext cx="7858180" cy="78581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b="1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Вивчати</a:t>
            </a:r>
            <a:r>
              <a:rPr lang="ru-RU" sz="3600" b="1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, </a:t>
            </a:r>
            <a:r>
              <a:rPr lang="ru-RU" sz="3600" b="1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шукати</a:t>
            </a:r>
            <a:r>
              <a:rPr lang="ru-RU" sz="3600" b="1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, </a:t>
            </a:r>
            <a:r>
              <a:rPr lang="ru-RU" sz="3600" b="1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думати,співпрацювати</a:t>
            </a:r>
            <a:r>
              <a:rPr lang="ru-RU" sz="3600" b="1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,</a:t>
            </a:r>
          </a:p>
          <a:p>
            <a:pPr algn="ctr" rtl="0"/>
            <a:r>
              <a:rPr lang="ru-RU" sz="3600" b="1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братися</a:t>
            </a:r>
            <a:r>
              <a:rPr lang="ru-RU" sz="3600" b="1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 за </a:t>
            </a:r>
            <a:r>
              <a:rPr lang="ru-RU" sz="3600" b="1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діло</a:t>
            </a:r>
            <a:r>
              <a:rPr lang="ru-RU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 </a:t>
            </a:r>
            <a:r>
              <a:rPr lang="uk-UA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т</a:t>
            </a:r>
            <a:r>
              <a:rPr lang="uk-UA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а адаптуватися</a:t>
            </a:r>
            <a:endParaRPr lang="ru-RU" sz="3600" b="1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</p:txBody>
      </p:sp>
    </p:spTree>
  </p:cSld>
  <p:clrMapOvr>
    <a:masterClrMapping/>
  </p:clrMapOvr>
  <p:transition spd="slow" advTm="115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676" grpId="0"/>
      <p:bldP spid="286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92080" y="214290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садівник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доглядає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саджанці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тягнутися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вірю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виростуть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мудрими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творчими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здатними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утверджувати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примножувати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добро.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вірю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53610"/>
            <a:ext cx="5364088" cy="3504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896544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696">
        <p14:honeycomb/>
      </p:transition>
    </mc:Choice>
    <mc:Fallback xmlns="">
      <p:transition spd="slow" advTm="56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08" y="2643182"/>
            <a:ext cx="474450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ОСВІТА</a:t>
            </a:r>
            <a:endParaRPr lang="ru-RU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142984"/>
            <a:ext cx="511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Розділ Іі</a:t>
            </a:r>
            <a:endParaRPr lang="ru-RU" sz="96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7" descr="bell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06580">
            <a:off x="-310457" y="4504311"/>
            <a:ext cx="3492114" cy="237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127">
        <p14:vortex dir="r"/>
      </p:transition>
    </mc:Choice>
    <mc:Fallback xmlns="">
      <p:transition spd="slow" advTm="5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7|1.2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1.4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1|3.1|2|1.7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2|1|1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|1.6|1.5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1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9|1.5|1.4|2|8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2.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1.1|2|0.9|2.3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1|2.6|2.5|2.6|2.5|2.5|2.5|2.6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2|2|1.4|1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2359</TotalTime>
  <Words>1168</Words>
  <Application>Microsoft Office PowerPoint</Application>
  <PresentationFormat>Экран (4:3)</PresentationFormat>
  <Paragraphs>308</Paragraphs>
  <Slides>44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5" baseType="lpstr">
      <vt:lpstr>AnastasiaScript</vt:lpstr>
      <vt:lpstr>Arial</vt:lpstr>
      <vt:lpstr>Arial Black</vt:lpstr>
      <vt:lpstr>Bookman Old Style</vt:lpstr>
      <vt:lpstr>Calibri</vt:lpstr>
      <vt:lpstr>Century</vt:lpstr>
      <vt:lpstr>Century Gothic</vt:lpstr>
      <vt:lpstr>Impact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Педагогічне кредо</vt:lpstr>
      <vt:lpstr>Життєве кредо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Застосовую такі інтерактивні  методи навчання:</vt:lpstr>
      <vt:lpstr>Переваги інтеграційної форми навчання</vt:lpstr>
      <vt:lpstr>Презентация PowerPoint</vt:lpstr>
      <vt:lpstr>Вчимося граючись</vt:lpstr>
      <vt:lpstr>Маленькі читачі</vt:lpstr>
      <vt:lpstr>Презентация PowerPoint</vt:lpstr>
      <vt:lpstr>Презентация PowerPoint</vt:lpstr>
      <vt:lpstr>Нагороди вчителя примножуються нагородами його учнів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з батьками</vt:lpstr>
      <vt:lpstr>Презентация PowerPoint</vt:lpstr>
      <vt:lpstr>Презентация PowerPoint</vt:lpstr>
      <vt:lpstr>Золоті правила педагога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Музичин Тетяна Миколаївна</dc:creator>
  <cp:lastModifiedBy>LivePrint</cp:lastModifiedBy>
  <cp:revision>62</cp:revision>
  <dcterms:created xsi:type="dcterms:W3CDTF">2010-12-18T17:06:01Z</dcterms:created>
  <dcterms:modified xsi:type="dcterms:W3CDTF">2020-03-26T14:56:27Z</dcterms:modified>
</cp:coreProperties>
</file>