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2" r:id="rId3"/>
    <p:sldId id="260" r:id="rId4"/>
    <p:sldId id="261" r:id="rId5"/>
    <p:sldId id="264" r:id="rId6"/>
    <p:sldId id="265" r:id="rId7"/>
    <p:sldId id="266" r:id="rId8"/>
    <p:sldId id="263" r:id="rId9"/>
    <p:sldId id="258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1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EE956F-2852-4094-BB7A-3B5435FE4BB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0B43-E54F-4A1A-B67F-A7C76F72E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719" y="1143000"/>
            <a:ext cx="7037700" cy="2579255"/>
          </a:xfrm>
        </p:spPr>
        <p:txBody>
          <a:bodyPr/>
          <a:lstStyle/>
          <a:p>
            <a:r>
              <a:rPr lang="uk-UA" dirty="0" smtClean="0"/>
              <a:t>Світ без насильства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1381" y="4608946"/>
            <a:ext cx="4036291" cy="914399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Класний керівник 5-Б класу Суязова О.Д.</a:t>
            </a:r>
          </a:p>
          <a:p>
            <a:pPr algn="l"/>
            <a:endParaRPr lang="uk-UA" dirty="0"/>
          </a:p>
          <a:p>
            <a:pPr algn="l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9091" y="577163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2019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0952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16 днів проти насилля презентац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632" y="122237"/>
            <a:ext cx="9219499" cy="65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16 днів проти насилля презентац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8" y="237043"/>
            <a:ext cx="5177761" cy="20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7" y="2476643"/>
            <a:ext cx="6257637" cy="41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349" y="177656"/>
            <a:ext cx="8654906" cy="64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853" y="113002"/>
            <a:ext cx="8786639" cy="65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615" y="94529"/>
            <a:ext cx="8753585" cy="65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113" y="103764"/>
            <a:ext cx="8756505" cy="67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778" y="113000"/>
            <a:ext cx="8845949" cy="66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259" y="103766"/>
            <a:ext cx="8895050" cy="66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095" y="94529"/>
            <a:ext cx="8821160" cy="66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206664"/>
            <a:ext cx="11364532" cy="63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11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Світ без насильства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4</cp:revision>
  <dcterms:created xsi:type="dcterms:W3CDTF">2019-11-07T16:41:30Z</dcterms:created>
  <dcterms:modified xsi:type="dcterms:W3CDTF">2019-11-07T17:23:58Z</dcterms:modified>
</cp:coreProperties>
</file>