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61" r:id="rId5"/>
    <p:sldId id="263" r:id="rId6"/>
    <p:sldId id="264" r:id="rId7"/>
    <p:sldId id="265" r:id="rId8"/>
    <p:sldId id="266" r:id="rId9"/>
    <p:sldId id="282" r:id="rId10"/>
    <p:sldId id="269" r:id="rId11"/>
    <p:sldId id="270" r:id="rId12"/>
    <p:sldId id="279" r:id="rId13"/>
    <p:sldId id="271" r:id="rId14"/>
    <p:sldId id="267" r:id="rId15"/>
    <p:sldId id="268" r:id="rId16"/>
    <p:sldId id="259" r:id="rId17"/>
    <p:sldId id="272" r:id="rId18"/>
    <p:sldId id="274" r:id="rId19"/>
    <p:sldId id="275" r:id="rId20"/>
    <p:sldId id="276" r:id="rId21"/>
    <p:sldId id="283" r:id="rId22"/>
    <p:sldId id="277" r:id="rId23"/>
    <p:sldId id="278" r:id="rId24"/>
    <p:sldId id="262" r:id="rId25"/>
    <p:sldId id="281" r:id="rId26"/>
    <p:sldId id="284" r:id="rId27"/>
    <p:sldId id="28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F2B78-9D56-4817-B3D9-1B7C906B7BD0}" type="datetimeFigureOut">
              <a:rPr lang="uk-UA" smtClean="0"/>
              <a:pPr/>
              <a:t>04.12.2018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825A5-6C7A-41BA-93AB-031E51CFC0E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8C4825A5-6C7A-41BA-93AB-031E51CFC0E5}" type="slidenum">
              <a:rPr lang="uk-UA" smtClean="0"/>
              <a:pPr/>
              <a:t>17</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8" name="Picture 22" descr="http://foto-ramki.com/fony/fon-186.jpg"/>
          <p:cNvPicPr>
            <a:picLocks noChangeAspect="1" noChangeArrowheads="1"/>
          </p:cNvPicPr>
          <p:nvPr userDrawn="1"/>
        </p:nvPicPr>
        <p:blipFill>
          <a:blip r:embed="rId2" cstate="print"/>
          <a:srcRect/>
          <a:stretch>
            <a:fillRect/>
          </a:stretch>
        </p:blipFill>
        <p:spPr bwMode="auto">
          <a:xfrm>
            <a:off x="0" y="-16"/>
            <a:ext cx="9144000" cy="6858016"/>
          </a:xfrm>
          <a:prstGeom prst="rect">
            <a:avLst/>
          </a:prstGeom>
          <a:noFill/>
        </p:spPr>
      </p:pic>
      <p:pic>
        <p:nvPicPr>
          <p:cNvPr id="9" name="Picture 16" descr="http://static.wixstatic.com/media/e7df2d_03e4284959a14fb6942346b8a3a4ca87.png_srz_1594_336_85_22_0.50_1.20_0.00_png_srz"/>
          <p:cNvPicPr>
            <a:picLocks noChangeAspect="1" noChangeArrowheads="1"/>
          </p:cNvPicPr>
          <p:nvPr userDrawn="1"/>
        </p:nvPicPr>
        <p:blipFill>
          <a:blip r:embed="rId3" cstate="print">
            <a:lum contrast="10000"/>
          </a:blip>
          <a:srcRect/>
          <a:stretch>
            <a:fillRect/>
          </a:stretch>
        </p:blipFill>
        <p:spPr bwMode="auto">
          <a:xfrm>
            <a:off x="0" y="4929174"/>
            <a:ext cx="9144000" cy="1928826"/>
          </a:xfrm>
          <a:prstGeom prst="rect">
            <a:avLst/>
          </a:prstGeom>
          <a:noFill/>
        </p:spPr>
      </p:pic>
      <p:pic>
        <p:nvPicPr>
          <p:cNvPr id="10" name="Picture 22" descr="http://foto-ramki.com/fony/fon-186.jpg"/>
          <p:cNvPicPr>
            <a:picLocks noChangeAspect="1" noChangeArrowheads="1"/>
          </p:cNvPicPr>
          <p:nvPr userDrawn="1"/>
        </p:nvPicPr>
        <p:blipFill>
          <a:blip r:embed="rId2" cstate="print"/>
          <a:srcRect/>
          <a:stretch>
            <a:fillRect/>
          </a:stretch>
        </p:blipFill>
        <p:spPr bwMode="auto">
          <a:xfrm>
            <a:off x="0" y="0"/>
            <a:ext cx="9144000" cy="6858016"/>
          </a:xfrm>
          <a:prstGeom prst="frame">
            <a:avLst>
              <a:gd name="adj1" fmla="val 3106"/>
            </a:avLst>
          </a:prstGeom>
          <a:noFill/>
          <a:scene3d>
            <a:camera prst="orthographicFront"/>
            <a:lightRig rig="threePt" dir="t"/>
          </a:scene3d>
          <a:sp3d>
            <a:bevelT w="165100" prst="coolSlant"/>
          </a:sp3d>
        </p:spPr>
      </p:pic>
      <p:pic>
        <p:nvPicPr>
          <p:cNvPr id="12334" name="Picture 46" descr="http://www.clker.com/cliparts/z/S/o/M/P/H/my-rainbow-sky-hi.png"/>
          <p:cNvPicPr>
            <a:picLocks noChangeAspect="1" noChangeArrowheads="1"/>
          </p:cNvPicPr>
          <p:nvPr userDrawn="1"/>
        </p:nvPicPr>
        <p:blipFill>
          <a:blip r:embed="rId4">
            <a:lum bright="20000"/>
          </a:blip>
          <a:srcRect/>
          <a:stretch>
            <a:fillRect/>
          </a:stretch>
        </p:blipFill>
        <p:spPr bwMode="auto">
          <a:xfrm rot="17489861">
            <a:off x="-1153706" y="2278473"/>
            <a:ext cx="4094899" cy="1076165"/>
          </a:xfrm>
          <a:prstGeom prst="rect">
            <a:avLst/>
          </a:prstGeom>
          <a:noFill/>
        </p:spPr>
      </p:pic>
      <p:pic>
        <p:nvPicPr>
          <p:cNvPr id="47" name="Рисунок 46" descr="7.png"/>
          <p:cNvPicPr>
            <a:picLocks noChangeAspect="1"/>
          </p:cNvPicPr>
          <p:nvPr userDrawn="1"/>
        </p:nvPicPr>
        <p:blipFill>
          <a:blip r:embed="rId5">
            <a:clrChange>
              <a:clrFrom>
                <a:srgbClr val="FFFFFF"/>
              </a:clrFrom>
              <a:clrTo>
                <a:srgbClr val="FFFFFF">
                  <a:alpha val="0"/>
                </a:srgbClr>
              </a:clrTo>
            </a:clrChange>
            <a:lum contrast="10000"/>
          </a:blip>
          <a:srcRect l="35412" t="3333" r="31260" b="40008"/>
          <a:stretch>
            <a:fillRect/>
          </a:stretch>
        </p:blipFill>
        <p:spPr>
          <a:xfrm flipH="1">
            <a:off x="357158" y="3857628"/>
            <a:ext cx="2554959" cy="2714644"/>
          </a:xfrm>
          <a:prstGeom prst="rect">
            <a:avLst/>
          </a:prstGeom>
        </p:spPr>
      </p:pic>
      <p:pic>
        <p:nvPicPr>
          <p:cNvPr id="49" name="Picture 46" descr="http://www.clker.com/cliparts/z/S/o/M/P/H/my-rainbow-sky-hi.png"/>
          <p:cNvPicPr>
            <a:picLocks noChangeAspect="1" noChangeArrowheads="1"/>
          </p:cNvPicPr>
          <p:nvPr userDrawn="1"/>
        </p:nvPicPr>
        <p:blipFill>
          <a:blip r:embed="rId4">
            <a:lum bright="20000"/>
          </a:blip>
          <a:srcRect/>
          <a:stretch>
            <a:fillRect/>
          </a:stretch>
        </p:blipFill>
        <p:spPr bwMode="auto">
          <a:xfrm rot="16753180" flipV="1">
            <a:off x="5603678" y="2342030"/>
            <a:ext cx="5027211" cy="1011767"/>
          </a:xfrm>
          <a:prstGeom prst="rect">
            <a:avLst/>
          </a:prstGeom>
          <a:noFill/>
        </p:spPr>
      </p:pic>
      <p:pic>
        <p:nvPicPr>
          <p:cNvPr id="46" name="Рисунок 45" descr="6.png"/>
          <p:cNvPicPr>
            <a:picLocks noChangeAspect="1"/>
          </p:cNvPicPr>
          <p:nvPr userDrawn="1"/>
        </p:nvPicPr>
        <p:blipFill>
          <a:blip r:embed="rId6">
            <a:clrChange>
              <a:clrFrom>
                <a:srgbClr val="FFFFFF"/>
              </a:clrFrom>
              <a:clrTo>
                <a:srgbClr val="FFFFFF">
                  <a:alpha val="0"/>
                </a:srgbClr>
              </a:clrTo>
            </a:clrChange>
            <a:lum contrast="10000"/>
          </a:blip>
          <a:srcRect/>
          <a:stretch>
            <a:fillRect/>
          </a:stretch>
        </p:blipFill>
        <p:spPr>
          <a:xfrm flipH="1">
            <a:off x="6072198" y="4071942"/>
            <a:ext cx="2936896" cy="2643206"/>
          </a:xfrm>
          <a:prstGeom prst="rect">
            <a:avLst/>
          </a:prstGeom>
        </p:spPr>
      </p:pic>
      <p:pic>
        <p:nvPicPr>
          <p:cNvPr id="12342" name="Picture 54" descr="http://boombob.ru/img/picture/Nov/07/2b95ec48555afb7c9f50df9dc3421a3a/10.jpg"/>
          <p:cNvPicPr>
            <a:picLocks noChangeAspect="1" noChangeArrowheads="1"/>
          </p:cNvPicPr>
          <p:nvPr userDrawn="1"/>
        </p:nvPicPr>
        <p:blipFill>
          <a:blip r:embed="rId7" cstate="print">
            <a:clrChange>
              <a:clrFrom>
                <a:srgbClr val="FFFFFF"/>
              </a:clrFrom>
              <a:clrTo>
                <a:srgbClr val="FFFFFF">
                  <a:alpha val="0"/>
                </a:srgbClr>
              </a:clrTo>
            </a:clrChange>
            <a:lum contrast="10000"/>
          </a:blip>
          <a:srcRect/>
          <a:stretch>
            <a:fillRect/>
          </a:stretch>
        </p:blipFill>
        <p:spPr bwMode="auto">
          <a:xfrm>
            <a:off x="6929454" y="214290"/>
            <a:ext cx="2071702" cy="2071702"/>
          </a:xfrm>
          <a:prstGeom prst="rect">
            <a:avLst/>
          </a:prstGeom>
          <a:noFill/>
        </p:spPr>
      </p:pic>
      <p:grpSp>
        <p:nvGrpSpPr>
          <p:cNvPr id="56" name="Группа 55"/>
          <p:cNvGrpSpPr/>
          <p:nvPr userDrawn="1"/>
        </p:nvGrpSpPr>
        <p:grpSpPr>
          <a:xfrm>
            <a:off x="214282" y="142852"/>
            <a:ext cx="4178105" cy="1250165"/>
            <a:chOff x="142844" y="142852"/>
            <a:chExt cx="4178105" cy="1250165"/>
          </a:xfrm>
        </p:grpSpPr>
        <p:pic>
          <p:nvPicPr>
            <p:cNvPr id="12344" name="Picture 56" descr="http://www.vsezdorovo.net/fon/ori/nebo/obl/oblako34.jpg"/>
            <p:cNvPicPr>
              <a:picLocks noChangeAspect="1" noChangeArrowheads="1"/>
            </p:cNvPicPr>
            <p:nvPr userDrawn="1"/>
          </p:nvPicPr>
          <p:blipFill>
            <a:blip r:embed="rId8">
              <a:clrChange>
                <a:clrFrom>
                  <a:srgbClr val="FFFFFF"/>
                </a:clrFrom>
                <a:clrTo>
                  <a:srgbClr val="FFFFFF">
                    <a:alpha val="0"/>
                  </a:srgbClr>
                </a:clrTo>
              </a:clrChange>
            </a:blip>
            <a:srcRect/>
            <a:stretch>
              <a:fillRect/>
            </a:stretch>
          </p:blipFill>
          <p:spPr bwMode="auto">
            <a:xfrm>
              <a:off x="142844" y="142852"/>
              <a:ext cx="2000264" cy="1250165"/>
            </a:xfrm>
            <a:prstGeom prst="rect">
              <a:avLst/>
            </a:prstGeom>
            <a:noFill/>
          </p:spPr>
        </p:pic>
        <p:pic>
          <p:nvPicPr>
            <p:cNvPr id="55" name="Picture 56" descr="http://www.vsezdorovo.net/fon/ori/nebo/obl/oblako34.jpg"/>
            <p:cNvPicPr>
              <a:picLocks noChangeAspect="1" noChangeArrowheads="1"/>
            </p:cNvPicPr>
            <p:nvPr userDrawn="1"/>
          </p:nvPicPr>
          <p:blipFill>
            <a:blip r:embed="rId8">
              <a:clrChange>
                <a:clrFrom>
                  <a:srgbClr val="FFFFFF"/>
                </a:clrFrom>
                <a:clrTo>
                  <a:srgbClr val="FFFFFF">
                    <a:alpha val="0"/>
                  </a:srgbClr>
                </a:clrTo>
              </a:clrChange>
            </a:blip>
            <a:srcRect/>
            <a:stretch>
              <a:fillRect/>
            </a:stretch>
          </p:blipFill>
          <p:spPr bwMode="auto">
            <a:xfrm flipH="1">
              <a:off x="2214546" y="214290"/>
              <a:ext cx="2106403" cy="857257"/>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5" name="Нижний колонтитул 4"/>
          <p:cNvSpPr>
            <a:spLocks noGrp="1"/>
          </p:cNvSpPr>
          <p:nvPr>
            <p:ph type="ftr" sz="quarter" idx="11"/>
          </p:nvPr>
        </p:nvSpPr>
        <p:spPr>
          <a:xfrm>
            <a:off x="3214678" y="6492875"/>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5" name="Нижний колонтитул 4"/>
          <p:cNvSpPr>
            <a:spLocks noGrp="1"/>
          </p:cNvSpPr>
          <p:nvPr>
            <p:ph type="ftr" sz="quarter" idx="11"/>
          </p:nvPr>
        </p:nvSpPr>
        <p:spPr>
          <a:xfrm>
            <a:off x="3214678" y="6492875"/>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Picture 16" descr="http://static.wixstatic.com/media/e7df2d_03e4284959a14fb6942346b8a3a4ca87.png_srz_1594_336_85_22_0.50_1.20_0.00_png_srz"/>
          <p:cNvPicPr>
            <a:picLocks noChangeAspect="1" noChangeArrowheads="1"/>
          </p:cNvPicPr>
          <p:nvPr userDrawn="1"/>
        </p:nvPicPr>
        <p:blipFill>
          <a:blip r:embed="rId2" cstate="print">
            <a:lum contrast="10000"/>
          </a:blip>
          <a:srcRect/>
          <a:stretch>
            <a:fillRect/>
          </a:stretch>
        </p:blipFill>
        <p:spPr bwMode="auto">
          <a:xfrm>
            <a:off x="0" y="4929174"/>
            <a:ext cx="9144000" cy="1928826"/>
          </a:xfrm>
          <a:prstGeom prst="rect">
            <a:avLst/>
          </a:prstGeom>
          <a:noFill/>
        </p:spPr>
      </p:pic>
      <p:pic>
        <p:nvPicPr>
          <p:cNvPr id="7" name="Picture 22" descr="http://foto-ramki.com/fony/fon-186.jpg"/>
          <p:cNvPicPr>
            <a:picLocks noChangeAspect="1" noChangeArrowheads="1"/>
          </p:cNvPicPr>
          <p:nvPr userDrawn="1"/>
        </p:nvPicPr>
        <p:blipFill>
          <a:blip r:embed="rId3" cstate="print"/>
          <a:srcRect/>
          <a:stretch>
            <a:fillRect/>
          </a:stretch>
        </p:blipFill>
        <p:spPr bwMode="auto">
          <a:xfrm>
            <a:off x="0" y="0"/>
            <a:ext cx="9144000" cy="6858016"/>
          </a:xfrm>
          <a:prstGeom prst="frame">
            <a:avLst>
              <a:gd name="adj1" fmla="val 3106"/>
            </a:avLst>
          </a:prstGeom>
          <a:noFill/>
          <a:scene3d>
            <a:camera prst="orthographicFront"/>
            <a:lightRig rig="threePt" dir="t"/>
          </a:scene3d>
          <a:sp3d>
            <a:bevelT w="165100" prst="coolSlant"/>
          </a:sp3d>
        </p:spPr>
      </p:pic>
      <p:pic>
        <p:nvPicPr>
          <p:cNvPr id="9" name="Picture 14" descr="http://img-fotki.yandex.ru/get/4409/47407354.26c/0_8db0a_c384b473_orig.png"/>
          <p:cNvPicPr>
            <a:picLocks noChangeAspect="1" noChangeArrowheads="1"/>
          </p:cNvPicPr>
          <p:nvPr userDrawn="1"/>
        </p:nvPicPr>
        <p:blipFill>
          <a:blip r:embed="rId4"/>
          <a:srcRect/>
          <a:stretch>
            <a:fillRect/>
          </a:stretch>
        </p:blipFill>
        <p:spPr bwMode="auto">
          <a:xfrm flipH="1">
            <a:off x="785786" y="4786322"/>
            <a:ext cx="3357586" cy="187052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12" name="Picture 46" descr="http://www.clker.com/cliparts/z/S/o/M/P/H/my-rainbow-sky-hi.png"/>
          <p:cNvPicPr>
            <a:picLocks noChangeAspect="1" noChangeArrowheads="1"/>
          </p:cNvPicPr>
          <p:nvPr userDrawn="1"/>
        </p:nvPicPr>
        <p:blipFill>
          <a:blip r:embed="rId2">
            <a:lum bright="20000"/>
          </a:blip>
          <a:srcRect/>
          <a:stretch>
            <a:fillRect/>
          </a:stretch>
        </p:blipFill>
        <p:spPr bwMode="auto">
          <a:xfrm rot="477460">
            <a:off x="210506" y="210504"/>
            <a:ext cx="7274275" cy="1505257"/>
          </a:xfrm>
          <a:prstGeom prst="rect">
            <a:avLst/>
          </a:prstGeom>
          <a:noFill/>
        </p:spPr>
      </p:pic>
      <p:pic>
        <p:nvPicPr>
          <p:cNvPr id="11" name="Picture 54" descr="http://boombob.ru/img/picture/Nov/07/2b95ec48555afb7c9f50df9dc3421a3a/10.jpg"/>
          <p:cNvPicPr>
            <a:picLocks noChangeAspect="1" noChangeArrowheads="1"/>
          </p:cNvPicPr>
          <p:nvPr userDrawn="1"/>
        </p:nvPicPr>
        <p:blipFill>
          <a:blip r:embed="rId3" cstate="print">
            <a:clrChange>
              <a:clrFrom>
                <a:srgbClr val="FFFFFF"/>
              </a:clrFrom>
              <a:clrTo>
                <a:srgbClr val="FFFFFF">
                  <a:alpha val="0"/>
                </a:srgbClr>
              </a:clrTo>
            </a:clrChange>
            <a:lum contrast="10000"/>
          </a:blip>
          <a:srcRect/>
          <a:stretch>
            <a:fillRect/>
          </a:stretch>
        </p:blipFill>
        <p:spPr bwMode="auto">
          <a:xfrm>
            <a:off x="7000892" y="214290"/>
            <a:ext cx="1785950" cy="1785950"/>
          </a:xfrm>
          <a:prstGeom prst="rect">
            <a:avLst/>
          </a:prstGeom>
          <a:noFill/>
        </p:spPr>
      </p:pic>
      <p:grpSp>
        <p:nvGrpSpPr>
          <p:cNvPr id="8" name="Группа 7"/>
          <p:cNvGrpSpPr/>
          <p:nvPr userDrawn="1"/>
        </p:nvGrpSpPr>
        <p:grpSpPr>
          <a:xfrm>
            <a:off x="3500430" y="357166"/>
            <a:ext cx="3857652" cy="1000132"/>
            <a:chOff x="142844" y="142852"/>
            <a:chExt cx="4178105" cy="1250165"/>
          </a:xfrm>
        </p:grpSpPr>
        <p:pic>
          <p:nvPicPr>
            <p:cNvPr id="9" name="Picture 56" descr="http://www.vsezdorovo.net/fon/ori/nebo/obl/oblako34.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142844" y="142852"/>
              <a:ext cx="2000264" cy="1250165"/>
            </a:xfrm>
            <a:prstGeom prst="rect">
              <a:avLst/>
            </a:prstGeom>
            <a:noFill/>
          </p:spPr>
        </p:pic>
        <p:pic>
          <p:nvPicPr>
            <p:cNvPr id="10" name="Picture 56" descr="http://www.vsezdorovo.net/fon/ori/nebo/obl/oblako34.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flipH="1">
              <a:off x="2214546" y="214290"/>
              <a:ext cx="2106403" cy="857257"/>
            </a:xfrm>
            <a:prstGeom prst="rect">
              <a:avLst/>
            </a:prstGeom>
            <a:noFill/>
          </p:spPr>
        </p:pic>
      </p:grpSp>
      <p:grpSp>
        <p:nvGrpSpPr>
          <p:cNvPr id="13" name="Группа 12"/>
          <p:cNvGrpSpPr/>
          <p:nvPr userDrawn="1"/>
        </p:nvGrpSpPr>
        <p:grpSpPr>
          <a:xfrm>
            <a:off x="285720" y="142852"/>
            <a:ext cx="2428892" cy="928694"/>
            <a:chOff x="142844" y="142852"/>
            <a:chExt cx="4178105" cy="1250165"/>
          </a:xfrm>
        </p:grpSpPr>
        <p:pic>
          <p:nvPicPr>
            <p:cNvPr id="14" name="Picture 56" descr="http://www.vsezdorovo.net/fon/ori/nebo/obl/oblako34.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142844" y="142852"/>
              <a:ext cx="2000264" cy="1250165"/>
            </a:xfrm>
            <a:prstGeom prst="rect">
              <a:avLst/>
            </a:prstGeom>
            <a:noFill/>
          </p:spPr>
        </p:pic>
        <p:pic>
          <p:nvPicPr>
            <p:cNvPr id="15" name="Picture 56" descr="http://www.vsezdorovo.net/fon/ori/nebo/obl/oblako34.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flipH="1">
              <a:off x="2214546" y="214290"/>
              <a:ext cx="2106403" cy="857257"/>
            </a:xfrm>
            <a:prstGeom prst="rect">
              <a:avLst/>
            </a:prstGeom>
            <a:noFill/>
          </p:spPr>
        </p:pic>
      </p:grpSp>
      <p:pic>
        <p:nvPicPr>
          <p:cNvPr id="16" name="Picture 16" descr="http://static.wixstatic.com/media/e7df2d_03e4284959a14fb6942346b8a3a4ca87.png_srz_1594_336_85_22_0.50_1.20_0.00_png_srz"/>
          <p:cNvPicPr>
            <a:picLocks noChangeAspect="1" noChangeArrowheads="1"/>
          </p:cNvPicPr>
          <p:nvPr userDrawn="1"/>
        </p:nvPicPr>
        <p:blipFill>
          <a:blip r:embed="rId7" cstate="print">
            <a:lum contrast="10000"/>
          </a:blip>
          <a:srcRect/>
          <a:stretch>
            <a:fillRect/>
          </a:stretch>
        </p:blipFill>
        <p:spPr bwMode="auto">
          <a:xfrm>
            <a:off x="0" y="4929174"/>
            <a:ext cx="9144000" cy="1928826"/>
          </a:xfrm>
          <a:prstGeom prst="rect">
            <a:avLst/>
          </a:prstGeom>
          <a:noFill/>
        </p:spPr>
      </p:pic>
      <p:pic>
        <p:nvPicPr>
          <p:cNvPr id="7" name="Picture 22" descr="http://foto-ramki.com/fony/fon-186.jpg"/>
          <p:cNvPicPr>
            <a:picLocks noChangeAspect="1" noChangeArrowheads="1"/>
          </p:cNvPicPr>
          <p:nvPr userDrawn="1"/>
        </p:nvPicPr>
        <p:blipFill>
          <a:blip r:embed="rId8" cstate="print"/>
          <a:srcRect/>
          <a:stretch>
            <a:fillRect/>
          </a:stretch>
        </p:blipFill>
        <p:spPr bwMode="auto">
          <a:xfrm>
            <a:off x="0" y="0"/>
            <a:ext cx="9144000" cy="6858016"/>
          </a:xfrm>
          <a:prstGeom prst="frame">
            <a:avLst>
              <a:gd name="adj1" fmla="val 3106"/>
            </a:avLst>
          </a:prstGeom>
          <a:noFill/>
          <a:scene3d>
            <a:camera prst="orthographicFront"/>
            <a:lightRig rig="threePt" dir="t"/>
          </a:scene3d>
          <a:sp3d>
            <a:bevelT w="165100" prst="coolSlant"/>
          </a:sp3d>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6" name="Нижний колонтитул 5"/>
          <p:cNvSpPr>
            <a:spLocks noGrp="1"/>
          </p:cNvSpPr>
          <p:nvPr>
            <p:ph type="ftr" sz="quarter" idx="11"/>
          </p:nvPr>
        </p:nvSpPr>
        <p:spPr>
          <a:xfrm>
            <a:off x="3214678" y="6492875"/>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8" name="Нижний колонтитул 7"/>
          <p:cNvSpPr>
            <a:spLocks noGrp="1"/>
          </p:cNvSpPr>
          <p:nvPr>
            <p:ph type="ftr" sz="quarter" idx="11"/>
          </p:nvPr>
        </p:nvSpPr>
        <p:spPr>
          <a:xfrm>
            <a:off x="3214678" y="6492875"/>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4" name="Нижний колонтитул 3"/>
          <p:cNvSpPr>
            <a:spLocks noGrp="1"/>
          </p:cNvSpPr>
          <p:nvPr>
            <p:ph type="ftr" sz="quarter" idx="11"/>
          </p:nvPr>
        </p:nvSpPr>
        <p:spPr>
          <a:xfrm>
            <a:off x="3214678" y="6492875"/>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3" name="Нижний колонтитул 2"/>
          <p:cNvSpPr>
            <a:spLocks noGrp="1"/>
          </p:cNvSpPr>
          <p:nvPr>
            <p:ph type="ftr" sz="quarter" idx="11"/>
          </p:nvPr>
        </p:nvSpPr>
        <p:spPr>
          <a:xfrm>
            <a:off x="3214678" y="6492875"/>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6" name="Нижний колонтитул 5"/>
          <p:cNvSpPr>
            <a:spLocks noGrp="1"/>
          </p:cNvSpPr>
          <p:nvPr>
            <p:ph type="ftr" sz="quarter" idx="11"/>
          </p:nvPr>
        </p:nvSpPr>
        <p:spPr>
          <a:xfrm>
            <a:off x="3214678" y="6492875"/>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720CCD2B-ECD7-4B55-AFDF-B1CE9671AB18}" type="datetimeFigureOut">
              <a:rPr lang="ru-RU" smtClean="0"/>
              <a:pPr/>
              <a:t>04.12.2018</a:t>
            </a:fld>
            <a:endParaRPr lang="ru-RU"/>
          </a:p>
        </p:txBody>
      </p:sp>
      <p:sp>
        <p:nvSpPr>
          <p:cNvPr id="6" name="Нижний колонтитул 5"/>
          <p:cNvSpPr>
            <a:spLocks noGrp="1"/>
          </p:cNvSpPr>
          <p:nvPr>
            <p:ph type="ftr" sz="quarter" idx="11"/>
          </p:nvPr>
        </p:nvSpPr>
        <p:spPr>
          <a:xfrm>
            <a:off x="3214678" y="6492875"/>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DEF37329-A379-4B42-8665-971861B14E1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2" descr="http://foto-ramki.com/fony/fon-186.jpg"/>
          <p:cNvPicPr>
            <a:picLocks noChangeAspect="1" noChangeArrowheads="1"/>
          </p:cNvPicPr>
          <p:nvPr userDrawn="1"/>
        </p:nvPicPr>
        <p:blipFill>
          <a:blip r:embed="rId13" cstate="print"/>
          <a:srcRect/>
          <a:stretch>
            <a:fillRect/>
          </a:stretch>
        </p:blipFill>
        <p:spPr bwMode="auto">
          <a:xfrm>
            <a:off x="0" y="-16"/>
            <a:ext cx="9144000" cy="685801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audio" Target="file:///C:\Users\favorut-B\Downloads\e7e2344ef9d614ee7a9c02be307c7f0c.mp3"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audio" Target="file:///C:\Users\favorut-B\Downloads\e7e2344ef9d614ee7a9c02be307c7f0c.mp3"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_5040.jpg"/>
          <p:cNvPicPr>
            <a:picLocks noChangeAspect="1"/>
          </p:cNvPicPr>
          <p:nvPr/>
        </p:nvPicPr>
        <p:blipFill>
          <a:blip r:embed="rId3" cstate="print"/>
          <a:srcRect l="6245" t="7291" r="3120" b="25000"/>
          <a:stretch>
            <a:fillRect/>
          </a:stretch>
        </p:blipFill>
        <p:spPr>
          <a:xfrm>
            <a:off x="3071802" y="3214686"/>
            <a:ext cx="2928958" cy="3282453"/>
          </a:xfrm>
          <a:prstGeom prst="snip2DiagRect">
            <a:avLst>
              <a:gd name="adj1" fmla="val 703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285852" y="428604"/>
            <a:ext cx="6715172" cy="286232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Творчий</a:t>
            </a:r>
            <a:r>
              <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 </a:t>
            </a: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звіт</a:t>
            </a:r>
            <a:r>
              <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 </a:t>
            </a:r>
          </a:p>
          <a:p>
            <a:pPr algn="ct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вчителя</a:t>
            </a:r>
            <a:r>
              <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 </a:t>
            </a: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початкових</a:t>
            </a:r>
            <a:r>
              <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 </a:t>
            </a: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класів</a:t>
            </a:r>
            <a:endPar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endParaRPr>
          </a:p>
          <a:p>
            <a:pPr algn="ct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Івахів</a:t>
            </a:r>
            <a:r>
              <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 </a:t>
            </a: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Людмили</a:t>
            </a:r>
            <a:r>
              <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 </a:t>
            </a:r>
            <a:r>
              <a:rPr lang="ru-RU" sz="3600" b="1" dirty="0" err="1"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rPr>
              <a:t>Анатоліївни</a:t>
            </a:r>
            <a:endParaRPr lang="ru-RU" sz="3600" b="1" dirty="0" smtClean="0">
              <a:ln w="19050">
                <a:solidFill>
                  <a:srgbClr val="FF0066"/>
                </a:solidFill>
              </a:ln>
              <a:blipFill>
                <a:blip r:embed="rId4"/>
                <a:stretch>
                  <a:fillRect/>
                </a:stretch>
              </a:blipFill>
              <a:effectLst>
                <a:outerShdw blurRad="50800" dist="39000" dir="5460000" algn="tl">
                  <a:srgbClr val="000000">
                    <a:alpha val="38000"/>
                  </a:srgbClr>
                </a:outerShdw>
                <a:reflection blurRad="6350" stA="60000" endA="900" endPos="58000" dir="5400000" sy="-100000" algn="bl" rotWithShape="0"/>
              </a:effectLst>
              <a:latin typeface="Arial Black" pitchFamily="34" charset="0"/>
            </a:endParaRPr>
          </a:p>
        </p:txBody>
      </p:sp>
      <p:pic>
        <p:nvPicPr>
          <p:cNvPr id="6" name="e7e2344ef9d614ee7a9c02be307c7f0c.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pic>
        <p:nvPicPr>
          <p:cNvPr id="7" name="e7e2344ef9d614ee7a9c02be307c7f0c.mp3">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011882"/>
          </a:xfrm>
        </p:spPr>
        <p:txBody>
          <a:bodyPr/>
          <a:lstStyle/>
          <a:p>
            <a:r>
              <a:rPr lang="uk-UA" b="1" i="1" dirty="0" smtClean="0">
                <a:solidFill>
                  <a:srgbClr val="C00000"/>
                </a:solidFill>
              </a:rPr>
              <a:t>Працюючи над проблемою, я намагаюся використовувати інноваційні підходи, інтерактивні методи та комп’ютерні технології(мультимедійні презентації, </a:t>
            </a:r>
            <a:r>
              <a:rPr lang="uk-UA" b="1" i="1" dirty="0" smtClean="0">
                <a:solidFill>
                  <a:srgbClr val="C00000"/>
                </a:solidFill>
              </a:rPr>
              <a:t>динамічні паузи</a:t>
            </a:r>
            <a:r>
              <a:rPr lang="uk-UA" b="1" i="1" dirty="0" smtClean="0">
                <a:solidFill>
                  <a:srgbClr val="C00000"/>
                </a:solidFill>
              </a:rPr>
              <a:t> </a:t>
            </a:r>
            <a:r>
              <a:rPr lang="uk-UA" b="1" i="1" dirty="0" smtClean="0">
                <a:solidFill>
                  <a:srgbClr val="C00000"/>
                </a:solidFill>
              </a:rPr>
              <a:t>під музичний супровід, спеціальні програми…)</a:t>
            </a:r>
            <a:endParaRPr lang="uk-UA"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_20180925_095206_1.jpg"/>
          <p:cNvPicPr>
            <a:picLocks noChangeAspect="1"/>
          </p:cNvPicPr>
          <p:nvPr/>
        </p:nvPicPr>
        <p:blipFill>
          <a:blip r:embed="rId2" cstate="print"/>
          <a:stretch>
            <a:fillRect/>
          </a:stretch>
        </p:blipFill>
        <p:spPr>
          <a:xfrm>
            <a:off x="5982886" y="0"/>
            <a:ext cx="3161114" cy="4214818"/>
          </a:xfrm>
          <a:prstGeom prst="ellipse">
            <a:avLst/>
          </a:prstGeom>
          <a:ln>
            <a:noFill/>
          </a:ln>
          <a:effectLst>
            <a:softEdge rad="112500"/>
          </a:effectLst>
        </p:spPr>
      </p:pic>
      <p:sp>
        <p:nvSpPr>
          <p:cNvPr id="3" name="Содержимое 2"/>
          <p:cNvSpPr>
            <a:spLocks noGrp="1"/>
          </p:cNvSpPr>
          <p:nvPr>
            <p:ph sz="half" idx="4294967295"/>
          </p:nvPr>
        </p:nvSpPr>
        <p:spPr>
          <a:xfrm>
            <a:off x="0" y="357166"/>
            <a:ext cx="5715008" cy="6000792"/>
          </a:xfrm>
          <a:prstGeom prst="rect">
            <a:avLst/>
          </a:prstGeom>
        </p:spPr>
        <p:txBody>
          <a:bodyPr/>
          <a:lstStyle/>
          <a:p>
            <a:pPr algn="ctr">
              <a:buNone/>
            </a:pPr>
            <a:r>
              <a:rPr lang="uk-UA" sz="2400" b="1" i="1" dirty="0" smtClean="0"/>
              <a:t>    Найважливішою умовою розкриття творчої активності дітей є створення загальної атмосфери доброзичливості, свободи, можливості досягти успіху для кожної дитини. Таке завдання вимагає особливої уваги. Під час виконання дітьми завдань їм необхідно надавати допомогу. Слід намагатися організувати спілкування таким чином, щоб кожна дитина могла відкрито радіти результатам як власної, так і спільної творчості.</a:t>
            </a:r>
          </a:p>
          <a:p>
            <a:pPr algn="ctr">
              <a:buNone/>
            </a:pPr>
            <a:endParaRPr lang="uk-UA" sz="2400" dirty="0"/>
          </a:p>
        </p:txBody>
      </p:sp>
      <p:pic>
        <p:nvPicPr>
          <p:cNvPr id="6" name="Рисунок 5" descr="IMG_20181122_105423.jpg"/>
          <p:cNvPicPr>
            <a:picLocks noChangeAspect="1"/>
          </p:cNvPicPr>
          <p:nvPr/>
        </p:nvPicPr>
        <p:blipFill>
          <a:blip r:embed="rId3" cstate="print"/>
          <a:stretch>
            <a:fillRect/>
          </a:stretch>
        </p:blipFill>
        <p:spPr>
          <a:xfrm>
            <a:off x="5524506" y="4143380"/>
            <a:ext cx="3619493" cy="2714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500042"/>
            <a:ext cx="6003842" cy="523220"/>
          </a:xfrm>
          <a:prstGeom prst="rect">
            <a:avLst/>
          </a:prstGeom>
          <a:noFill/>
        </p:spPr>
        <p:txBody>
          <a:bodyPr wrap="square" rtlCol="0">
            <a:spAutoFit/>
          </a:bodyPr>
          <a:lstStyle/>
          <a:p>
            <a:r>
              <a:rPr lang="uk-UA" sz="2800" b="1" i="1" dirty="0" smtClean="0">
                <a:solidFill>
                  <a:srgbClr val="C00000"/>
                </a:solidFill>
              </a:rPr>
              <a:t>Запорука успішної роботи</a:t>
            </a:r>
            <a:endParaRPr lang="uk-UA" sz="2800" b="1" i="1" dirty="0">
              <a:solidFill>
                <a:srgbClr val="C00000"/>
              </a:solidFill>
            </a:endParaRPr>
          </a:p>
        </p:txBody>
      </p:sp>
      <p:sp>
        <p:nvSpPr>
          <p:cNvPr id="3" name="Выноска со стрелкой вверх 2"/>
          <p:cNvSpPr/>
          <p:nvPr/>
        </p:nvSpPr>
        <p:spPr>
          <a:xfrm>
            <a:off x="1214414" y="3500438"/>
            <a:ext cx="6572296" cy="1643074"/>
          </a:xfrm>
          <a:prstGeom prst="upArrowCallout">
            <a:avLst>
              <a:gd name="adj1" fmla="val 25000"/>
              <a:gd name="adj2" fmla="val 29615"/>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C00000"/>
                </a:solidFill>
              </a:rPr>
              <a:t>Талант. Творчі здібності</a:t>
            </a:r>
            <a:r>
              <a:rPr lang="uk-UA" dirty="0" smtClean="0"/>
              <a:t>.</a:t>
            </a:r>
            <a:endParaRPr lang="uk-UA" dirty="0"/>
          </a:p>
        </p:txBody>
      </p:sp>
      <p:sp>
        <p:nvSpPr>
          <p:cNvPr id="4" name="Овал 3"/>
          <p:cNvSpPr/>
          <p:nvPr/>
        </p:nvSpPr>
        <p:spPr>
          <a:xfrm>
            <a:off x="285720" y="2143116"/>
            <a:ext cx="2414598" cy="14859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dirty="0" smtClean="0">
                <a:solidFill>
                  <a:schemeClr val="tx2">
                    <a:lumMod val="50000"/>
                  </a:schemeClr>
                </a:solidFill>
              </a:rPr>
              <a:t>Співпраця учителя з учнем</a:t>
            </a:r>
            <a:endParaRPr lang="uk-UA" sz="2400" b="1" i="1" dirty="0">
              <a:solidFill>
                <a:schemeClr val="tx2">
                  <a:lumMod val="50000"/>
                </a:schemeClr>
              </a:solidFill>
            </a:endParaRPr>
          </a:p>
        </p:txBody>
      </p:sp>
      <p:sp>
        <p:nvSpPr>
          <p:cNvPr id="5" name="Овал 4"/>
          <p:cNvSpPr/>
          <p:nvPr/>
        </p:nvSpPr>
        <p:spPr>
          <a:xfrm>
            <a:off x="3357554" y="1428736"/>
            <a:ext cx="2571768" cy="148590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dirty="0" smtClean="0">
                <a:solidFill>
                  <a:schemeClr val="tx2">
                    <a:lumMod val="50000"/>
                  </a:schemeClr>
                </a:solidFill>
              </a:rPr>
              <a:t>Ситуація успіху</a:t>
            </a:r>
            <a:endParaRPr lang="uk-UA" sz="2400" b="1" i="1" dirty="0">
              <a:solidFill>
                <a:schemeClr val="tx2">
                  <a:lumMod val="50000"/>
                </a:schemeClr>
              </a:solidFill>
            </a:endParaRPr>
          </a:p>
        </p:txBody>
      </p:sp>
      <p:sp>
        <p:nvSpPr>
          <p:cNvPr id="6" name="Овал 5"/>
          <p:cNvSpPr/>
          <p:nvPr/>
        </p:nvSpPr>
        <p:spPr>
          <a:xfrm>
            <a:off x="5857884" y="2571744"/>
            <a:ext cx="2714644" cy="127159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dirty="0" smtClean="0">
                <a:solidFill>
                  <a:schemeClr val="tx2">
                    <a:lumMod val="50000"/>
                  </a:schemeClr>
                </a:solidFill>
              </a:rPr>
              <a:t>Залучення батьків</a:t>
            </a:r>
            <a:endParaRPr lang="uk-UA" sz="2400" b="1" i="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00042"/>
            <a:ext cx="7929618" cy="830997"/>
          </a:xfrm>
          <a:prstGeom prst="rect">
            <a:avLst/>
          </a:prstGeom>
        </p:spPr>
        <p:txBody>
          <a:bodyPr wrap="square">
            <a:spAutoFit/>
          </a:bodyPr>
          <a:lstStyle/>
          <a:p>
            <a:pPr algn="ctr"/>
            <a:r>
              <a:rPr lang="uk-UA" sz="2400" b="1" i="1" dirty="0" smtClean="0">
                <a:solidFill>
                  <a:srgbClr val="C00000"/>
                </a:solidFill>
              </a:rPr>
              <a:t>У процесі зображувальної діяльності забезпечується всебічне виховання  школярів:</a:t>
            </a:r>
            <a:endParaRPr lang="uk-UA" dirty="0" smtClean="0"/>
          </a:p>
        </p:txBody>
      </p:sp>
      <p:sp>
        <p:nvSpPr>
          <p:cNvPr id="3" name="Овальная выноска 2"/>
          <p:cNvSpPr/>
          <p:nvPr/>
        </p:nvSpPr>
        <p:spPr>
          <a:xfrm>
            <a:off x="3143240" y="3786190"/>
            <a:ext cx="4214842" cy="1143008"/>
          </a:xfrm>
          <a:prstGeom prst="wedgeEllipseCallout">
            <a:avLst>
              <a:gd name="adj1" fmla="val -33850"/>
              <a:gd name="adj2" fmla="val 93388"/>
            </a:avLst>
          </a:prstGeom>
          <a:solidFill>
            <a:schemeClr val="accent1">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400" b="1" dirty="0" smtClean="0">
              <a:solidFill>
                <a:srgbClr val="002060"/>
              </a:solidFill>
            </a:endParaRPr>
          </a:p>
          <a:p>
            <a:pPr algn="ctr"/>
            <a:r>
              <a:rPr lang="uk-UA" sz="2400" b="1" dirty="0" smtClean="0">
                <a:solidFill>
                  <a:srgbClr val="002060"/>
                </a:solidFill>
              </a:rPr>
              <a:t>моральне, трудове</a:t>
            </a:r>
          </a:p>
          <a:p>
            <a:pPr algn="ctr"/>
            <a:endParaRPr lang="uk-UA" sz="2400" b="1" dirty="0">
              <a:solidFill>
                <a:srgbClr val="002060"/>
              </a:solidFill>
            </a:endParaRPr>
          </a:p>
        </p:txBody>
      </p:sp>
      <p:sp>
        <p:nvSpPr>
          <p:cNvPr id="4" name="Овальная выноска 3"/>
          <p:cNvSpPr/>
          <p:nvPr/>
        </p:nvSpPr>
        <p:spPr>
          <a:xfrm>
            <a:off x="2643174" y="1928802"/>
            <a:ext cx="2214578" cy="1755656"/>
          </a:xfrm>
          <a:prstGeom prst="wedgeEllipseCallout">
            <a:avLst>
              <a:gd name="adj1" fmla="val -58312"/>
              <a:gd name="adj2" fmla="val 136218"/>
            </a:avLst>
          </a:prstGeom>
          <a:solidFill>
            <a:schemeClr val="accent1">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002060"/>
                </a:solidFill>
              </a:rPr>
              <a:t>розумове</a:t>
            </a:r>
            <a:endParaRPr lang="uk-UA" sz="2400" b="1" dirty="0">
              <a:solidFill>
                <a:srgbClr val="002060"/>
              </a:solidFill>
            </a:endParaRPr>
          </a:p>
        </p:txBody>
      </p:sp>
      <p:sp>
        <p:nvSpPr>
          <p:cNvPr id="6" name="Овальная выноска 5"/>
          <p:cNvSpPr/>
          <p:nvPr/>
        </p:nvSpPr>
        <p:spPr>
          <a:xfrm>
            <a:off x="428596" y="2928934"/>
            <a:ext cx="2357454" cy="1714512"/>
          </a:xfrm>
          <a:prstGeom prst="wedgeEllipseCallout">
            <a:avLst>
              <a:gd name="adj1" fmla="val 1843"/>
              <a:gd name="adj2" fmla="val 84654"/>
            </a:avLst>
          </a:prstGeom>
          <a:solidFill>
            <a:schemeClr val="tx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rgbClr val="002060"/>
                </a:solidFill>
              </a:rPr>
              <a:t>сенсорне</a:t>
            </a:r>
            <a:endParaRPr lang="uk-UA" sz="2400" b="1" dirty="0">
              <a:solidFill>
                <a:srgbClr val="002060"/>
              </a:solidFill>
            </a:endParaRPr>
          </a:p>
        </p:txBody>
      </p:sp>
      <p:sp>
        <p:nvSpPr>
          <p:cNvPr id="8" name="Овальная выноска 7"/>
          <p:cNvSpPr/>
          <p:nvPr/>
        </p:nvSpPr>
        <p:spPr>
          <a:xfrm>
            <a:off x="4786314" y="2143116"/>
            <a:ext cx="3214710" cy="1143008"/>
          </a:xfrm>
          <a:prstGeom prst="wedgeEllipseCallout">
            <a:avLst>
              <a:gd name="adj1" fmla="val -61093"/>
              <a:gd name="adj2" fmla="val 83423"/>
            </a:avLst>
          </a:prstGeom>
          <a:solidFill>
            <a:schemeClr val="accent1">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rgbClr val="002060"/>
                </a:solidFill>
              </a:rPr>
              <a:t>естетичне </a:t>
            </a:r>
            <a:endParaRPr lang="uk-UA"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4"/>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8"/>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1071546"/>
            <a:ext cx="5014234" cy="523220"/>
          </a:xfrm>
          <a:prstGeom prst="rect">
            <a:avLst/>
          </a:prstGeom>
          <a:noFill/>
        </p:spPr>
        <p:txBody>
          <a:bodyPr wrap="square" rtlCol="0">
            <a:spAutoFit/>
          </a:bodyPr>
          <a:lstStyle/>
          <a:p>
            <a:r>
              <a:rPr lang="uk-UA" sz="2800" b="1" i="1" dirty="0" smtClean="0">
                <a:solidFill>
                  <a:srgbClr val="C00000"/>
                </a:solidFill>
              </a:rPr>
              <a:t>Основні принципи роботи</a:t>
            </a:r>
            <a:endParaRPr lang="uk-UA" sz="2800" b="1" i="1" dirty="0">
              <a:solidFill>
                <a:srgbClr val="C00000"/>
              </a:solidFill>
            </a:endParaRPr>
          </a:p>
        </p:txBody>
      </p:sp>
      <p:sp>
        <p:nvSpPr>
          <p:cNvPr id="8" name="Облако 7"/>
          <p:cNvSpPr/>
          <p:nvPr/>
        </p:nvSpPr>
        <p:spPr>
          <a:xfrm>
            <a:off x="6072198" y="1643050"/>
            <a:ext cx="2700350" cy="14144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smtClean="0"/>
          </a:p>
          <a:p>
            <a:pPr algn="ctr"/>
            <a:r>
              <a:rPr lang="uk-UA" b="1" dirty="0" smtClean="0"/>
              <a:t>Різноманіття форм і методів</a:t>
            </a:r>
          </a:p>
          <a:p>
            <a:pPr algn="ctr"/>
            <a:endParaRPr lang="uk-UA" dirty="0"/>
          </a:p>
        </p:txBody>
      </p:sp>
      <p:sp>
        <p:nvSpPr>
          <p:cNvPr id="9" name="Облако 8"/>
          <p:cNvSpPr/>
          <p:nvPr/>
        </p:nvSpPr>
        <p:spPr>
          <a:xfrm>
            <a:off x="3357554" y="1714488"/>
            <a:ext cx="3214710" cy="12144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Доступність</a:t>
            </a:r>
            <a:endParaRPr lang="uk-UA" sz="2400" b="1" dirty="0"/>
          </a:p>
        </p:txBody>
      </p:sp>
      <p:sp>
        <p:nvSpPr>
          <p:cNvPr id="10" name="Облако 9"/>
          <p:cNvSpPr/>
          <p:nvPr/>
        </p:nvSpPr>
        <p:spPr>
          <a:xfrm>
            <a:off x="285720" y="1571612"/>
            <a:ext cx="3571900" cy="12858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Систематичність</a:t>
            </a:r>
            <a:endParaRPr lang="uk-UA" sz="2000" b="1" dirty="0"/>
          </a:p>
        </p:txBody>
      </p:sp>
      <p:sp>
        <p:nvSpPr>
          <p:cNvPr id="11" name="Облако 10"/>
          <p:cNvSpPr/>
          <p:nvPr/>
        </p:nvSpPr>
        <p:spPr>
          <a:xfrm>
            <a:off x="3214678" y="3286124"/>
            <a:ext cx="4000528" cy="14144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Індивідуальний підхід</a:t>
            </a:r>
            <a:endParaRPr lang="uk-UA" sz="2400" b="1" dirty="0"/>
          </a:p>
        </p:txBody>
      </p:sp>
      <p:sp>
        <p:nvSpPr>
          <p:cNvPr id="12" name="Облако 11"/>
          <p:cNvSpPr/>
          <p:nvPr/>
        </p:nvSpPr>
        <p:spPr>
          <a:xfrm>
            <a:off x="6286512" y="3714752"/>
            <a:ext cx="2643206" cy="17002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Наочність</a:t>
            </a:r>
            <a:endParaRPr lang="uk-UA" sz="2400" b="1" dirty="0"/>
          </a:p>
        </p:txBody>
      </p:sp>
      <p:sp>
        <p:nvSpPr>
          <p:cNvPr id="13" name="Облако 12"/>
          <p:cNvSpPr/>
          <p:nvPr/>
        </p:nvSpPr>
        <p:spPr>
          <a:xfrm>
            <a:off x="500034" y="3286124"/>
            <a:ext cx="2928958" cy="17859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Науковість</a:t>
            </a:r>
            <a:endParaRPr lang="uk-U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10"/>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1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9"/>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428604"/>
            <a:ext cx="5503776" cy="707886"/>
          </a:xfrm>
          <a:prstGeom prst="rect">
            <a:avLst/>
          </a:prstGeom>
          <a:noFill/>
        </p:spPr>
        <p:txBody>
          <a:bodyPr wrap="square" rtlCol="0">
            <a:spAutoFit/>
          </a:bodyPr>
          <a:lstStyle/>
          <a:p>
            <a:r>
              <a:rPr lang="uk-UA" sz="4000" b="1" i="1" dirty="0" smtClean="0">
                <a:solidFill>
                  <a:srgbClr val="C00000"/>
                </a:solidFill>
              </a:rPr>
              <a:t>Напрямки роботи</a:t>
            </a:r>
            <a:endParaRPr lang="uk-UA" sz="4000" b="1" i="1" dirty="0">
              <a:solidFill>
                <a:srgbClr val="C00000"/>
              </a:solidFill>
            </a:endParaRPr>
          </a:p>
        </p:txBody>
      </p:sp>
      <p:sp>
        <p:nvSpPr>
          <p:cNvPr id="3" name="Овал 2"/>
          <p:cNvSpPr/>
          <p:nvPr/>
        </p:nvSpPr>
        <p:spPr>
          <a:xfrm>
            <a:off x="1142976" y="1428736"/>
            <a:ext cx="2857520" cy="14859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rgbClr val="002060"/>
                </a:solidFill>
              </a:rPr>
              <a:t>Розвивати творчі здібності учнів</a:t>
            </a:r>
            <a:endParaRPr lang="uk-UA" b="1" i="1" dirty="0">
              <a:solidFill>
                <a:srgbClr val="002060"/>
              </a:solidFill>
            </a:endParaRPr>
          </a:p>
        </p:txBody>
      </p:sp>
      <p:sp>
        <p:nvSpPr>
          <p:cNvPr id="4" name="Овал 3"/>
          <p:cNvSpPr/>
          <p:nvPr/>
        </p:nvSpPr>
        <p:spPr>
          <a:xfrm>
            <a:off x="3786182" y="1142984"/>
            <a:ext cx="3071834" cy="150019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rgbClr val="002060"/>
                </a:solidFill>
              </a:rPr>
              <a:t>Створити умови для всебічного розвитку дитини</a:t>
            </a:r>
            <a:endParaRPr lang="uk-UA" b="1" i="1" dirty="0">
              <a:solidFill>
                <a:srgbClr val="002060"/>
              </a:solidFill>
            </a:endParaRPr>
          </a:p>
        </p:txBody>
      </p:sp>
      <p:sp>
        <p:nvSpPr>
          <p:cNvPr id="5" name="Овал 4"/>
          <p:cNvSpPr/>
          <p:nvPr/>
        </p:nvSpPr>
        <p:spPr>
          <a:xfrm>
            <a:off x="6000760" y="2143116"/>
            <a:ext cx="2928958" cy="15716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chemeClr val="tx2">
                    <a:lumMod val="50000"/>
                  </a:schemeClr>
                </a:solidFill>
              </a:rPr>
              <a:t>Приділяти увагу самоосвіті вчителя та учня</a:t>
            </a:r>
            <a:endParaRPr lang="uk-UA" b="1" i="1" dirty="0">
              <a:solidFill>
                <a:schemeClr val="tx2">
                  <a:lumMod val="50000"/>
                </a:schemeClr>
              </a:solidFill>
            </a:endParaRPr>
          </a:p>
        </p:txBody>
      </p:sp>
      <p:sp>
        <p:nvSpPr>
          <p:cNvPr id="6" name="Овал 5"/>
          <p:cNvSpPr/>
          <p:nvPr/>
        </p:nvSpPr>
        <p:spPr>
          <a:xfrm>
            <a:off x="5715008" y="3571876"/>
            <a:ext cx="2928958" cy="157163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chemeClr val="tx2">
                    <a:lumMod val="50000"/>
                  </a:schemeClr>
                </a:solidFill>
              </a:rPr>
              <a:t>Впроваджувати інноваційні методи</a:t>
            </a:r>
            <a:endParaRPr lang="uk-UA" b="1" i="1" dirty="0">
              <a:solidFill>
                <a:schemeClr val="tx2">
                  <a:lumMod val="50000"/>
                </a:schemeClr>
              </a:solidFill>
            </a:endParaRPr>
          </a:p>
        </p:txBody>
      </p:sp>
      <p:sp>
        <p:nvSpPr>
          <p:cNvPr id="7" name="Овал 6"/>
          <p:cNvSpPr/>
          <p:nvPr/>
        </p:nvSpPr>
        <p:spPr>
          <a:xfrm>
            <a:off x="2928926" y="3857628"/>
            <a:ext cx="3071834" cy="157163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chemeClr val="tx2">
                    <a:lumMod val="50000"/>
                  </a:schemeClr>
                </a:solidFill>
              </a:rPr>
              <a:t>Здійснювати диференційоване навчання</a:t>
            </a:r>
            <a:endParaRPr lang="uk-UA" b="1" i="1" dirty="0">
              <a:solidFill>
                <a:schemeClr val="tx2">
                  <a:lumMod val="50000"/>
                </a:schemeClr>
              </a:solidFill>
            </a:endParaRPr>
          </a:p>
        </p:txBody>
      </p:sp>
      <p:sp>
        <p:nvSpPr>
          <p:cNvPr id="8" name="Овал 7"/>
          <p:cNvSpPr/>
          <p:nvPr/>
        </p:nvSpPr>
        <p:spPr>
          <a:xfrm>
            <a:off x="642910" y="2857496"/>
            <a:ext cx="3143272" cy="1571636"/>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i="1" dirty="0" smtClean="0">
                <a:solidFill>
                  <a:schemeClr val="tx2">
                    <a:lumMod val="50000"/>
                  </a:schemeClr>
                </a:solidFill>
              </a:rPr>
              <a:t>Сприяти само актуалізації  творчого потенціалу учня</a:t>
            </a:r>
            <a:endParaRPr lang="uk-UA" b="1" i="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amond(in)">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amond(in)">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ертикальный свиток 7"/>
          <p:cNvSpPr/>
          <p:nvPr/>
        </p:nvSpPr>
        <p:spPr>
          <a:xfrm>
            <a:off x="1928794" y="1428736"/>
            <a:ext cx="5786478" cy="3500462"/>
          </a:xfrm>
          <a:prstGeom prst="verticalScroll">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uk-UA" sz="2000" b="1" i="1" dirty="0" smtClean="0">
                <a:solidFill>
                  <a:schemeClr val="tx2">
                    <a:lumMod val="50000"/>
                  </a:schemeClr>
                </a:solidFill>
              </a:rPr>
              <a:t>Мозковий штурм</a:t>
            </a:r>
          </a:p>
          <a:p>
            <a:pPr>
              <a:buFont typeface="Wingdings" pitchFamily="2" charset="2"/>
              <a:buChar char="Ø"/>
            </a:pPr>
            <a:r>
              <a:rPr lang="uk-UA" sz="2000" b="1" i="1" dirty="0" smtClean="0">
                <a:solidFill>
                  <a:schemeClr val="tx2">
                    <a:lumMod val="50000"/>
                  </a:schemeClr>
                </a:solidFill>
              </a:rPr>
              <a:t>Метод проектів</a:t>
            </a:r>
          </a:p>
          <a:p>
            <a:pPr>
              <a:buFont typeface="Wingdings" pitchFamily="2" charset="2"/>
              <a:buChar char="Ø"/>
            </a:pPr>
            <a:r>
              <a:rPr lang="uk-UA" sz="2000" b="1" i="1" dirty="0" smtClean="0">
                <a:solidFill>
                  <a:schemeClr val="tx2">
                    <a:lumMod val="50000"/>
                  </a:schemeClr>
                </a:solidFill>
              </a:rPr>
              <a:t>Робота в малих групах і парах</a:t>
            </a:r>
          </a:p>
          <a:p>
            <a:pPr>
              <a:buFont typeface="Wingdings" pitchFamily="2" charset="2"/>
              <a:buChar char="Ø"/>
            </a:pPr>
            <a:r>
              <a:rPr lang="uk-UA" sz="2000" b="1" i="1" dirty="0" smtClean="0">
                <a:solidFill>
                  <a:schemeClr val="tx2">
                    <a:lumMod val="50000"/>
                  </a:schemeClr>
                </a:solidFill>
              </a:rPr>
              <a:t>Колективна творча робота</a:t>
            </a:r>
          </a:p>
          <a:p>
            <a:pPr>
              <a:buFont typeface="Wingdings" pitchFamily="2" charset="2"/>
              <a:buChar char="Ø"/>
            </a:pPr>
            <a:r>
              <a:rPr lang="uk-UA" sz="2000" b="1" i="1" dirty="0" smtClean="0">
                <a:solidFill>
                  <a:schemeClr val="tx2">
                    <a:lumMod val="50000"/>
                  </a:schemeClr>
                </a:solidFill>
              </a:rPr>
              <a:t>Рольові ігри,</a:t>
            </a:r>
          </a:p>
          <a:p>
            <a:pPr>
              <a:buFont typeface="Wingdings" pitchFamily="2" charset="2"/>
              <a:buChar char="Ø"/>
            </a:pPr>
            <a:r>
              <a:rPr lang="uk-UA" sz="2000" b="1" i="1" dirty="0" smtClean="0">
                <a:solidFill>
                  <a:schemeClr val="tx2">
                    <a:lumMod val="50000"/>
                  </a:schemeClr>
                </a:solidFill>
              </a:rPr>
              <a:t>Інтерв’ю</a:t>
            </a:r>
          </a:p>
          <a:p>
            <a:pPr>
              <a:buFont typeface="Wingdings" pitchFamily="2" charset="2"/>
              <a:buChar char="Ø"/>
            </a:pPr>
            <a:r>
              <a:rPr lang="uk-UA" sz="2000" b="1" i="1" dirty="0" smtClean="0">
                <a:solidFill>
                  <a:schemeClr val="tx2">
                    <a:lumMod val="50000"/>
                  </a:schemeClr>
                </a:solidFill>
              </a:rPr>
              <a:t>Арт-терапія</a:t>
            </a:r>
            <a:endParaRPr lang="uk-UA" sz="2000" b="1" i="1" dirty="0">
              <a:solidFill>
                <a:schemeClr val="tx2">
                  <a:lumMod val="50000"/>
                </a:schemeClr>
              </a:solidFill>
            </a:endParaRPr>
          </a:p>
        </p:txBody>
      </p:sp>
      <p:sp>
        <p:nvSpPr>
          <p:cNvPr id="2" name="TextBox 1"/>
          <p:cNvSpPr txBox="1"/>
          <p:nvPr/>
        </p:nvSpPr>
        <p:spPr>
          <a:xfrm>
            <a:off x="214282" y="357166"/>
            <a:ext cx="8572560" cy="538609"/>
          </a:xfrm>
          <a:prstGeom prst="rect">
            <a:avLst/>
          </a:prstGeom>
          <a:noFill/>
        </p:spPr>
        <p:txBody>
          <a:bodyPr wrap="square" rtlCol="0">
            <a:spAutoFit/>
          </a:bodyPr>
          <a:lstStyle/>
          <a:p>
            <a:endParaRPr lang="uk-UA" sz="1100" dirty="0" smtClean="0"/>
          </a:p>
          <a:p>
            <a:endParaRPr lang="ru-RU" dirty="0"/>
          </a:p>
        </p:txBody>
      </p:sp>
      <p:sp>
        <p:nvSpPr>
          <p:cNvPr id="5" name="Выноска со стрелкой вниз 4"/>
          <p:cNvSpPr/>
          <p:nvPr/>
        </p:nvSpPr>
        <p:spPr>
          <a:xfrm>
            <a:off x="857224" y="500042"/>
            <a:ext cx="7858180" cy="1214446"/>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dirty="0" smtClean="0">
                <a:solidFill>
                  <a:srgbClr val="FF0000"/>
                </a:solidFill>
              </a:rPr>
              <a:t>Інтерактивні методи</a:t>
            </a:r>
            <a:endParaRPr lang="uk-UA"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0" fill="hold"/>
                                        <p:tgtEl>
                                          <p:spTgt spid="8"/>
                                        </p:tgtEl>
                                        <p:attrNameLst>
                                          <p:attrName>ppt_w</p:attrName>
                                        </p:attrNameLst>
                                      </p:cBhvr>
                                      <p:tavLst>
                                        <p:tav tm="0">
                                          <p:val>
                                            <p:strVal val="#ppt_w*0.70"/>
                                          </p:val>
                                        </p:tav>
                                        <p:tav tm="100000">
                                          <p:val>
                                            <p:strVal val="#ppt_w"/>
                                          </p:val>
                                        </p:tav>
                                      </p:tavLst>
                                    </p:anim>
                                    <p:anim calcmode="lin" valueType="num">
                                      <p:cBhvr>
                                        <p:cTn id="15" dur="3000" fill="hold"/>
                                        <p:tgtEl>
                                          <p:spTgt spid="8"/>
                                        </p:tgtEl>
                                        <p:attrNameLst>
                                          <p:attrName>ppt_h</p:attrName>
                                        </p:attrNameLst>
                                      </p:cBhvr>
                                      <p:tavLst>
                                        <p:tav tm="0">
                                          <p:val>
                                            <p:strVal val="#ppt_h"/>
                                          </p:val>
                                        </p:tav>
                                        <p:tav tm="100000">
                                          <p:val>
                                            <p:strVal val="#ppt_h"/>
                                          </p:val>
                                        </p:tav>
                                      </p:tavLst>
                                    </p:anim>
                                    <p:animEffect transition="in" filter="fade">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G_20180918_095634_1.jpg"/>
          <p:cNvPicPr>
            <a:picLocks noChangeAspect="1"/>
          </p:cNvPicPr>
          <p:nvPr/>
        </p:nvPicPr>
        <p:blipFill>
          <a:blip r:embed="rId3" cstate="print"/>
          <a:stretch>
            <a:fillRect/>
          </a:stretch>
        </p:blipFill>
        <p:spPr>
          <a:xfrm>
            <a:off x="3071802" y="2714620"/>
            <a:ext cx="2518171" cy="3357561"/>
          </a:xfrm>
          <a:prstGeom prst="rect">
            <a:avLst/>
          </a:prstGeom>
        </p:spPr>
      </p:pic>
      <p:pic>
        <p:nvPicPr>
          <p:cNvPr id="7" name="Содержимое 6" descr="IMG_20180925_094607.jpg"/>
          <p:cNvPicPr>
            <a:picLocks noGrp="1" noChangeAspect="1"/>
          </p:cNvPicPr>
          <p:nvPr>
            <p:ph sz="half" idx="2"/>
          </p:nvPr>
        </p:nvPicPr>
        <p:blipFill>
          <a:blip r:embed="rId4" cstate="print"/>
          <a:stretch>
            <a:fillRect/>
          </a:stretch>
        </p:blipFill>
        <p:spPr>
          <a:xfrm>
            <a:off x="5715008" y="1714488"/>
            <a:ext cx="3037282" cy="4049710"/>
          </a:xfrm>
          <a:prstGeom prst="rect">
            <a:avLst/>
          </a:prstGeom>
          <a:ln>
            <a:noFill/>
          </a:ln>
          <a:effectLst>
            <a:softEdge rad="112500"/>
          </a:effectLst>
        </p:spPr>
      </p:pic>
      <p:sp>
        <p:nvSpPr>
          <p:cNvPr id="2" name="Заголовок 1"/>
          <p:cNvSpPr>
            <a:spLocks noGrp="1"/>
          </p:cNvSpPr>
          <p:nvPr>
            <p:ph type="title"/>
          </p:nvPr>
        </p:nvSpPr>
        <p:spPr>
          <a:xfrm>
            <a:off x="457200" y="274638"/>
            <a:ext cx="8229600" cy="2082792"/>
          </a:xfrm>
        </p:spPr>
        <p:txBody>
          <a:bodyPr/>
          <a:lstStyle/>
          <a:p>
            <a:r>
              <a:rPr lang="uk-UA" sz="3200" b="1" i="1" dirty="0" smtClean="0">
                <a:solidFill>
                  <a:srgbClr val="C00000"/>
                </a:solidFill>
              </a:rPr>
              <a:t>Нетрадиційні техніки на уроках образотворчого мистецтва </a:t>
            </a:r>
            <a:endParaRPr lang="uk-UA" sz="3200" b="1" i="1" dirty="0">
              <a:solidFill>
                <a:srgbClr val="C00000"/>
              </a:solidFill>
            </a:endParaRPr>
          </a:p>
        </p:txBody>
      </p:sp>
      <p:sp>
        <p:nvSpPr>
          <p:cNvPr id="3" name="Содержимое 2"/>
          <p:cNvSpPr>
            <a:spLocks noGrp="1"/>
          </p:cNvSpPr>
          <p:nvPr>
            <p:ph sz="half" idx="1"/>
          </p:nvPr>
        </p:nvSpPr>
        <p:spPr>
          <a:xfrm>
            <a:off x="457200" y="1071546"/>
            <a:ext cx="8258204" cy="4143404"/>
          </a:xfrm>
        </p:spPr>
        <p:txBody>
          <a:bodyPr/>
          <a:lstStyle/>
          <a:p>
            <a:r>
              <a:rPr lang="uk-UA" sz="2000" b="1" i="1" dirty="0" smtClean="0">
                <a:solidFill>
                  <a:schemeClr val="accent2">
                    <a:lumMod val="75000"/>
                  </a:schemeClr>
                </a:solidFill>
              </a:rPr>
              <a:t>Малювання жорстким пензликом</a:t>
            </a:r>
            <a:r>
              <a:rPr lang="uk-UA" sz="2000" i="1" dirty="0" smtClean="0">
                <a:solidFill>
                  <a:schemeClr val="accent2">
                    <a:lumMod val="75000"/>
                  </a:schemeClr>
                </a:solidFill>
              </a:rPr>
              <a:t> </a:t>
            </a:r>
            <a:endParaRPr lang="ru-RU" sz="2000" i="1" dirty="0" smtClean="0">
              <a:solidFill>
                <a:schemeClr val="accent2">
                  <a:lumMod val="75000"/>
                </a:schemeClr>
              </a:solidFill>
            </a:endParaRPr>
          </a:p>
          <a:p>
            <a:r>
              <a:rPr lang="uk-UA" sz="2000" b="1" i="1" dirty="0" smtClean="0">
                <a:solidFill>
                  <a:schemeClr val="accent2">
                    <a:lumMod val="75000"/>
                  </a:schemeClr>
                </a:solidFill>
              </a:rPr>
              <a:t>Малювання зім’ятим папером.</a:t>
            </a:r>
            <a:endParaRPr lang="ru-RU" sz="2000" i="1" dirty="0" smtClean="0">
              <a:solidFill>
                <a:schemeClr val="accent2">
                  <a:lumMod val="75000"/>
                </a:schemeClr>
              </a:solidFill>
            </a:endParaRPr>
          </a:p>
          <a:p>
            <a:r>
              <a:rPr lang="uk-UA" sz="2000" b="1" i="1" dirty="0" smtClean="0">
                <a:solidFill>
                  <a:schemeClr val="accent2">
                    <a:lumMod val="75000"/>
                  </a:schemeClr>
                </a:solidFill>
              </a:rPr>
              <a:t>Малювання воском.</a:t>
            </a:r>
            <a:endParaRPr lang="ru-RU" sz="2000" i="1" dirty="0" smtClean="0">
              <a:solidFill>
                <a:schemeClr val="accent2">
                  <a:lumMod val="75000"/>
                </a:schemeClr>
              </a:solidFill>
            </a:endParaRPr>
          </a:p>
          <a:p>
            <a:r>
              <a:rPr lang="uk-UA" sz="2000" b="1" i="1" dirty="0" smtClean="0">
                <a:solidFill>
                  <a:schemeClr val="accent2">
                    <a:lumMod val="75000"/>
                  </a:schemeClr>
                </a:solidFill>
              </a:rPr>
              <a:t>«Знайома форма – незнайомий образ»</a:t>
            </a:r>
            <a:endParaRPr lang="ru-RU" sz="2000" i="1" dirty="0" smtClean="0">
              <a:solidFill>
                <a:schemeClr val="accent2">
                  <a:lumMod val="75000"/>
                </a:schemeClr>
              </a:solidFill>
            </a:endParaRPr>
          </a:p>
          <a:p>
            <a:r>
              <a:rPr lang="uk-UA" sz="2000" b="1" i="1" dirty="0" smtClean="0">
                <a:solidFill>
                  <a:schemeClr val="accent2">
                    <a:lumMod val="75000"/>
                  </a:schemeClr>
                </a:solidFill>
              </a:rPr>
              <a:t>Малюнок клеєм</a:t>
            </a:r>
            <a:endParaRPr lang="ru-RU" i="1" dirty="0" smtClean="0">
              <a:solidFill>
                <a:schemeClr val="accent2">
                  <a:lumMod val="75000"/>
                </a:schemeClr>
              </a:solidFill>
            </a:endParaRPr>
          </a:p>
          <a:p>
            <a:r>
              <a:rPr lang="uk-UA" sz="2000" b="1" i="1" dirty="0" smtClean="0">
                <a:solidFill>
                  <a:schemeClr val="accent2">
                    <a:lumMod val="75000"/>
                  </a:schemeClr>
                </a:solidFill>
              </a:rPr>
              <a:t>Ниткографія.</a:t>
            </a:r>
            <a:endParaRPr lang="ru-RU" sz="2000" i="1" dirty="0" smtClean="0">
              <a:solidFill>
                <a:schemeClr val="accent2">
                  <a:lumMod val="75000"/>
                </a:schemeClr>
              </a:solidFill>
            </a:endParaRPr>
          </a:p>
          <a:p>
            <a:r>
              <a:rPr lang="uk-UA" sz="2000" b="1" i="1" dirty="0" smtClean="0">
                <a:solidFill>
                  <a:schemeClr val="accent2">
                    <a:lumMod val="75000"/>
                  </a:schemeClr>
                </a:solidFill>
              </a:rPr>
              <a:t>Кляксографія</a:t>
            </a:r>
            <a:r>
              <a:rPr lang="uk-UA" sz="2000" i="1" dirty="0" smtClean="0">
                <a:solidFill>
                  <a:schemeClr val="accent2">
                    <a:lumMod val="75000"/>
                  </a:schemeClr>
                </a:solidFill>
              </a:rPr>
              <a:t> </a:t>
            </a:r>
            <a:endParaRPr lang="ru-RU" sz="2000" i="1" dirty="0" smtClean="0">
              <a:solidFill>
                <a:schemeClr val="accent2">
                  <a:lumMod val="75000"/>
                </a:schemeClr>
              </a:solidFill>
            </a:endParaRPr>
          </a:p>
          <a:p>
            <a:r>
              <a:rPr lang="uk-UA" sz="2000" b="1" i="1" dirty="0" smtClean="0">
                <a:solidFill>
                  <a:schemeClr val="accent2">
                    <a:lumMod val="75000"/>
                  </a:schemeClr>
                </a:solidFill>
              </a:rPr>
              <a:t>Різні форми друкування:</a:t>
            </a:r>
            <a:endParaRPr lang="ru-RU" sz="2000" i="1" dirty="0" smtClean="0">
              <a:solidFill>
                <a:schemeClr val="accent2">
                  <a:lumMod val="75000"/>
                </a:schemeClr>
              </a:solidFill>
            </a:endParaRPr>
          </a:p>
          <a:p>
            <a:r>
              <a:rPr lang="uk-UA" sz="2000" b="1" i="1" dirty="0" smtClean="0">
                <a:solidFill>
                  <a:schemeClr val="accent2">
                    <a:lumMod val="75000"/>
                  </a:schemeClr>
                </a:solidFill>
              </a:rPr>
              <a:t>Забризкування </a:t>
            </a:r>
            <a:endParaRPr lang="ru-RU" sz="2000" i="1" dirty="0" smtClean="0">
              <a:solidFill>
                <a:schemeClr val="accent2">
                  <a:lumMod val="75000"/>
                </a:schemeClr>
              </a:solidFill>
            </a:endParaRPr>
          </a:p>
          <a:p>
            <a:r>
              <a:rPr lang="uk-UA" sz="2000" b="1" i="1" dirty="0" smtClean="0">
                <a:solidFill>
                  <a:schemeClr val="accent2">
                    <a:lumMod val="75000"/>
                  </a:schemeClr>
                </a:solidFill>
              </a:rPr>
              <a:t>Пальцевий живопис</a:t>
            </a:r>
            <a:r>
              <a:rPr lang="uk-UA" sz="2000" i="1" dirty="0" smtClean="0">
                <a:solidFill>
                  <a:schemeClr val="accent2">
                    <a:lumMod val="75000"/>
                  </a:schemeClr>
                </a:solidFill>
              </a:rPr>
              <a:t> </a:t>
            </a:r>
            <a:endParaRPr lang="ru-RU" sz="2000" i="1" dirty="0" smtClean="0">
              <a:solidFill>
                <a:schemeClr val="accent2">
                  <a:lumMod val="75000"/>
                </a:schemeClr>
              </a:solidFill>
            </a:endParaRPr>
          </a:p>
          <a:p>
            <a:endParaRPr lang="uk-UA" sz="2000" b="1" dirty="0" smtClean="0"/>
          </a:p>
          <a:p>
            <a:endParaRPr lang="uk-UA" sz="2000" dirty="0"/>
          </a:p>
        </p:txBody>
      </p:sp>
      <p:pic>
        <p:nvPicPr>
          <p:cNvPr id="6" name="Рисунок 5" descr="IMG_20181114_092331.jpg"/>
          <p:cNvPicPr>
            <a:picLocks noChangeAspect="1"/>
          </p:cNvPicPr>
          <p:nvPr/>
        </p:nvPicPr>
        <p:blipFill>
          <a:blip r:embed="rId5" cstate="print"/>
          <a:stretch>
            <a:fillRect/>
          </a:stretch>
        </p:blipFill>
        <p:spPr>
          <a:xfrm>
            <a:off x="4572000" y="4286233"/>
            <a:ext cx="1928826" cy="2571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2" end="2"/>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3" end="3"/>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xEl>
                                              <p:pRg st="4" end="4"/>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3">
                                            <p:txEl>
                                              <p:pRg st="5" end="5"/>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3">
                                            <p:txEl>
                                              <p:pRg st="6" end="6"/>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3">
                                            <p:txEl>
                                              <p:pRg st="7" end="7"/>
                                            </p:txEl>
                                          </p:spTgt>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3">
                                            <p:txEl>
                                              <p:pRg st="8" end="8"/>
                                            </p:tx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3">
                                            <p:txEl>
                                              <p:pRg st="9" end="9"/>
                                            </p:txEl>
                                          </p:spTgt>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480" y="785794"/>
            <a:ext cx="4857784" cy="523220"/>
          </a:xfrm>
          <a:prstGeom prst="rect">
            <a:avLst/>
          </a:prstGeom>
          <a:noFill/>
        </p:spPr>
        <p:txBody>
          <a:bodyPr wrap="square" rtlCol="0">
            <a:spAutoFit/>
          </a:bodyPr>
          <a:lstStyle/>
          <a:p>
            <a:pPr algn="ctr"/>
            <a:r>
              <a:rPr lang="uk-UA" sz="2800" b="1" i="1" dirty="0" smtClean="0">
                <a:solidFill>
                  <a:srgbClr val="C00000"/>
                </a:solidFill>
              </a:rPr>
              <a:t>Творча лабораторія</a:t>
            </a:r>
            <a:endParaRPr lang="uk-UA" sz="2800" b="1" i="1" dirty="0">
              <a:solidFill>
                <a:srgbClr val="C00000"/>
              </a:solidFill>
            </a:endParaRPr>
          </a:p>
        </p:txBody>
      </p:sp>
      <p:pic>
        <p:nvPicPr>
          <p:cNvPr id="3" name="Рисунок 2" descr="IMG_20171228_124438.jpg"/>
          <p:cNvPicPr>
            <a:picLocks noChangeAspect="1"/>
          </p:cNvPicPr>
          <p:nvPr/>
        </p:nvPicPr>
        <p:blipFill>
          <a:blip r:embed="rId2" cstate="print"/>
          <a:stretch>
            <a:fillRect/>
          </a:stretch>
        </p:blipFill>
        <p:spPr>
          <a:xfrm>
            <a:off x="428596" y="1285860"/>
            <a:ext cx="2857502" cy="3810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IMG_20180212_143305.jpg"/>
          <p:cNvPicPr>
            <a:picLocks noChangeAspect="1"/>
          </p:cNvPicPr>
          <p:nvPr/>
        </p:nvPicPr>
        <p:blipFill>
          <a:blip r:embed="rId3" cstate="print"/>
          <a:stretch>
            <a:fillRect/>
          </a:stretch>
        </p:blipFill>
        <p:spPr>
          <a:xfrm>
            <a:off x="5786446" y="1428736"/>
            <a:ext cx="2786064" cy="3714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FB_IMG_1537869195223.jpg"/>
          <p:cNvPicPr>
            <a:picLocks noChangeAspect="1"/>
          </p:cNvPicPr>
          <p:nvPr/>
        </p:nvPicPr>
        <p:blipFill>
          <a:blip r:embed="rId4"/>
          <a:srcRect l="17187" r="6250"/>
          <a:stretch>
            <a:fillRect/>
          </a:stretch>
        </p:blipFill>
        <p:spPr>
          <a:xfrm>
            <a:off x="2857488" y="2857496"/>
            <a:ext cx="3500462"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FB_IMG_1537869186089.jpg"/>
          <p:cNvPicPr>
            <a:picLocks noChangeAspect="1"/>
          </p:cNvPicPr>
          <p:nvPr/>
        </p:nvPicPr>
        <p:blipFill>
          <a:blip r:embed="rId2"/>
          <a:srcRect l="10937" t="11458" r="14063" b="23958"/>
          <a:stretch>
            <a:fillRect/>
          </a:stretch>
        </p:blipFill>
        <p:spPr>
          <a:xfrm>
            <a:off x="6429388" y="714356"/>
            <a:ext cx="2488807" cy="3214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Рисунок 1" descr="IMG_20180314_091142_1.jpg"/>
          <p:cNvPicPr>
            <a:picLocks noChangeAspect="1"/>
          </p:cNvPicPr>
          <p:nvPr/>
        </p:nvPicPr>
        <p:blipFill>
          <a:blip r:embed="rId3" cstate="print"/>
          <a:stretch>
            <a:fillRect/>
          </a:stretch>
        </p:blipFill>
        <p:spPr>
          <a:xfrm>
            <a:off x="357158" y="500042"/>
            <a:ext cx="2928958" cy="3905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descr="IMG_20180314_104036_1.jpg"/>
          <p:cNvPicPr>
            <a:picLocks noChangeAspect="1"/>
          </p:cNvPicPr>
          <p:nvPr/>
        </p:nvPicPr>
        <p:blipFill>
          <a:blip r:embed="rId4" cstate="print"/>
          <a:stretch>
            <a:fillRect/>
          </a:stretch>
        </p:blipFill>
        <p:spPr>
          <a:xfrm>
            <a:off x="3714744" y="1285860"/>
            <a:ext cx="2000264" cy="2667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071802" y="357166"/>
            <a:ext cx="4466193" cy="400110"/>
          </a:xfrm>
          <a:prstGeom prst="rect">
            <a:avLst/>
          </a:prstGeom>
          <a:noFill/>
        </p:spPr>
        <p:txBody>
          <a:bodyPr wrap="square" rtlCol="0">
            <a:spAutoFit/>
          </a:bodyPr>
          <a:lstStyle/>
          <a:p>
            <a:r>
              <a:rPr lang="uk-UA" sz="2000" b="1" i="1" dirty="0" smtClean="0">
                <a:solidFill>
                  <a:srgbClr val="C00000"/>
                </a:solidFill>
              </a:rPr>
              <a:t>Конкурс “ Таланти твої, Україно!”</a:t>
            </a:r>
            <a:endParaRPr lang="uk-UA" sz="2000" b="1" i="1" dirty="0">
              <a:solidFill>
                <a:srgbClr val="C00000"/>
              </a:solidFill>
            </a:endParaRPr>
          </a:p>
        </p:txBody>
      </p:sp>
      <p:pic>
        <p:nvPicPr>
          <p:cNvPr id="10" name="Рисунок 9" descr="FB_IMG_1537869151787.jpg"/>
          <p:cNvPicPr>
            <a:picLocks noChangeAspect="1"/>
          </p:cNvPicPr>
          <p:nvPr/>
        </p:nvPicPr>
        <p:blipFill>
          <a:blip r:embed="rId5"/>
          <a:stretch>
            <a:fillRect/>
          </a:stretch>
        </p:blipFill>
        <p:spPr>
          <a:xfrm>
            <a:off x="3929058" y="4071942"/>
            <a:ext cx="3786182" cy="2524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428605"/>
            <a:ext cx="6170210" cy="830997"/>
          </a:xfrm>
          <a:prstGeom prst="rect">
            <a:avLst/>
          </a:prstGeom>
          <a:noFill/>
        </p:spPr>
        <p:txBody>
          <a:bodyPr wrap="square" rtlCol="0">
            <a:spAutoFit/>
          </a:bodyPr>
          <a:lstStyle/>
          <a:p>
            <a:pPr algn="ctr"/>
            <a:r>
              <a:rPr lang="uk-UA" sz="4800" b="1" i="1" dirty="0" smtClean="0">
                <a:solidFill>
                  <a:srgbClr val="C00000"/>
                </a:solidFill>
                <a:effectLst>
                  <a:outerShdw blurRad="38100" dist="38100" dir="2700000" algn="tl">
                    <a:srgbClr val="000000">
                      <a:alpha val="43137"/>
                    </a:srgbClr>
                  </a:outerShdw>
                </a:effectLst>
              </a:rPr>
              <a:t>Візитна картка</a:t>
            </a:r>
            <a:endParaRPr lang="uk-UA" sz="4800" b="1" i="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642910" y="1142984"/>
            <a:ext cx="5000660" cy="4832092"/>
          </a:xfrm>
          <a:prstGeom prst="rect">
            <a:avLst/>
          </a:prstGeom>
          <a:noFill/>
        </p:spPr>
        <p:txBody>
          <a:bodyPr wrap="square" rtlCol="0">
            <a:spAutoFit/>
          </a:bodyPr>
          <a:lstStyle/>
          <a:p>
            <a:r>
              <a:rPr lang="uk-UA" sz="2800" b="1" dirty="0" smtClean="0"/>
              <a:t>Дата народження: </a:t>
            </a:r>
            <a:r>
              <a:rPr lang="uk-UA" sz="2800" dirty="0" smtClean="0"/>
              <a:t>06.04.1981р.</a:t>
            </a:r>
          </a:p>
          <a:p>
            <a:r>
              <a:rPr lang="uk-UA" sz="2800" b="1" dirty="0" smtClean="0"/>
              <a:t>Місце праці: </a:t>
            </a:r>
            <a:r>
              <a:rPr lang="uk-UA" sz="2800" dirty="0" smtClean="0"/>
              <a:t>НВК</a:t>
            </a:r>
          </a:p>
          <a:p>
            <a:r>
              <a:rPr lang="uk-UA" sz="2800" dirty="0" smtClean="0"/>
              <a:t> “ЗНЗ І – ІІІ ст. -ДНЗ “ </a:t>
            </a:r>
          </a:p>
          <a:p>
            <a:r>
              <a:rPr lang="uk-UA" sz="2800" dirty="0" smtClean="0"/>
              <a:t>с. Липівці</a:t>
            </a:r>
          </a:p>
          <a:p>
            <a:r>
              <a:rPr lang="uk-UA" sz="2800" b="1" dirty="0" smtClean="0"/>
              <a:t>Посада: </a:t>
            </a:r>
            <a:r>
              <a:rPr lang="uk-UA" sz="2800" dirty="0" smtClean="0"/>
              <a:t>вчитель початкових класів</a:t>
            </a:r>
          </a:p>
          <a:p>
            <a:r>
              <a:rPr lang="uk-UA" sz="2800" b="1" dirty="0" smtClean="0"/>
              <a:t>Педагогічний стаж: </a:t>
            </a:r>
            <a:r>
              <a:rPr lang="uk-UA" sz="2800" dirty="0" smtClean="0"/>
              <a:t>16 років</a:t>
            </a:r>
          </a:p>
          <a:p>
            <a:r>
              <a:rPr lang="uk-UA" sz="2800" b="1" dirty="0" smtClean="0"/>
              <a:t>Кваліфікаційна категорія:</a:t>
            </a:r>
            <a:r>
              <a:rPr lang="uk-UA" sz="2800" dirty="0" smtClean="0"/>
              <a:t> спеціаліст, звання </a:t>
            </a:r>
            <a:r>
              <a:rPr lang="uk-UA" sz="2800" dirty="0" smtClean="0"/>
              <a:t>“ </a:t>
            </a:r>
            <a:r>
              <a:rPr lang="uk-UA" sz="2800" dirty="0" smtClean="0"/>
              <a:t>Старший вчитель ”.</a:t>
            </a:r>
            <a:endParaRPr lang="uk-UA" sz="2800" dirty="0" smtClean="0"/>
          </a:p>
        </p:txBody>
      </p:sp>
      <p:pic>
        <p:nvPicPr>
          <p:cNvPr id="4" name="Рисунок 3" descr="SAM_6648.JPG"/>
          <p:cNvPicPr>
            <a:picLocks noChangeAspect="1"/>
          </p:cNvPicPr>
          <p:nvPr/>
        </p:nvPicPr>
        <p:blipFill>
          <a:blip r:embed="rId2" cstate="print"/>
          <a:srcRect r="18079" b="15254"/>
          <a:stretch>
            <a:fillRect/>
          </a:stretch>
        </p:blipFill>
        <p:spPr>
          <a:xfrm flipH="1">
            <a:off x="6143636" y="2143116"/>
            <a:ext cx="2375314" cy="32762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G_20171005_084820_1.jpg"/>
          <p:cNvPicPr>
            <a:picLocks noChangeAspect="1"/>
          </p:cNvPicPr>
          <p:nvPr/>
        </p:nvPicPr>
        <p:blipFill>
          <a:blip r:embed="rId2" cstate="print"/>
          <a:stretch>
            <a:fillRect/>
          </a:stretch>
        </p:blipFill>
        <p:spPr>
          <a:xfrm>
            <a:off x="1071538" y="500042"/>
            <a:ext cx="250033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IMG_20180503_162627.jpg"/>
          <p:cNvPicPr>
            <a:picLocks noChangeAspect="1"/>
          </p:cNvPicPr>
          <p:nvPr/>
        </p:nvPicPr>
        <p:blipFill>
          <a:blip r:embed="rId3" cstate="print"/>
          <a:srcRect l="3125" t="35417"/>
          <a:stretch>
            <a:fillRect/>
          </a:stretch>
        </p:blipFill>
        <p:spPr>
          <a:xfrm>
            <a:off x="3428992" y="857232"/>
            <a:ext cx="5143545"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81001_102627.jpg"/>
          <p:cNvPicPr>
            <a:picLocks noChangeAspect="1"/>
          </p:cNvPicPr>
          <p:nvPr/>
        </p:nvPicPr>
        <p:blipFill>
          <a:blip r:embed="rId4" cstate="print"/>
          <a:stretch>
            <a:fillRect/>
          </a:stretch>
        </p:blipFill>
        <p:spPr>
          <a:xfrm>
            <a:off x="6000760" y="3071810"/>
            <a:ext cx="2678907" cy="357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G_20181001_102620.jpg"/>
          <p:cNvPicPr>
            <a:picLocks noChangeAspect="1"/>
          </p:cNvPicPr>
          <p:nvPr/>
        </p:nvPicPr>
        <p:blipFill>
          <a:blip r:embed="rId5" cstate="print"/>
          <a:srcRect t="23530"/>
          <a:stretch>
            <a:fillRect/>
          </a:stretch>
        </p:blipFill>
        <p:spPr>
          <a:xfrm>
            <a:off x="3571868" y="3857628"/>
            <a:ext cx="2732486" cy="2786058"/>
          </a:xfrm>
          <a:prstGeom prst="rect">
            <a:avLst/>
          </a:prstGeom>
          <a:ln>
            <a:noFill/>
          </a:ln>
          <a:effectLst>
            <a:softEdge rad="112500"/>
          </a:effectLst>
        </p:spPr>
      </p:pic>
      <p:pic>
        <p:nvPicPr>
          <p:cNvPr id="6" name="Рисунок 5" descr="IMG_20181001_102620_1.jpg"/>
          <p:cNvPicPr>
            <a:picLocks noChangeAspect="1"/>
          </p:cNvPicPr>
          <p:nvPr/>
        </p:nvPicPr>
        <p:blipFill>
          <a:blip r:embed="rId6" cstate="print"/>
          <a:srcRect b="7894"/>
          <a:stretch>
            <a:fillRect/>
          </a:stretch>
        </p:blipFill>
        <p:spPr>
          <a:xfrm>
            <a:off x="785786" y="3357562"/>
            <a:ext cx="2714644" cy="3333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81129_133217_1.jpg"/>
          <p:cNvPicPr>
            <a:picLocks noChangeAspect="1"/>
          </p:cNvPicPr>
          <p:nvPr/>
        </p:nvPicPr>
        <p:blipFill>
          <a:blip r:embed="rId2" cstate="print"/>
          <a:srcRect t="4245" r="20754" b="19339"/>
          <a:stretch>
            <a:fillRect/>
          </a:stretch>
        </p:blipFill>
        <p:spPr>
          <a:xfrm>
            <a:off x="5572132" y="357166"/>
            <a:ext cx="3000396" cy="3857652"/>
          </a:xfrm>
          <a:prstGeom prst="rect">
            <a:avLst/>
          </a:prstGeom>
          <a:ln>
            <a:noFill/>
          </a:ln>
          <a:effectLst>
            <a:softEdge rad="112500"/>
          </a:effectLst>
        </p:spPr>
      </p:pic>
      <p:pic>
        <p:nvPicPr>
          <p:cNvPr id="3" name="Рисунок 2" descr="IMG_20181129_133223_1.jpg"/>
          <p:cNvPicPr>
            <a:picLocks noChangeAspect="1"/>
          </p:cNvPicPr>
          <p:nvPr/>
        </p:nvPicPr>
        <p:blipFill>
          <a:blip r:embed="rId3" cstate="print"/>
          <a:stretch>
            <a:fillRect/>
          </a:stretch>
        </p:blipFill>
        <p:spPr>
          <a:xfrm>
            <a:off x="2786050" y="2071678"/>
            <a:ext cx="3143254" cy="4191005"/>
          </a:xfrm>
          <a:prstGeom prst="rect">
            <a:avLst/>
          </a:prstGeom>
          <a:ln>
            <a:noFill/>
          </a:ln>
          <a:effectLst>
            <a:softEdge rad="112500"/>
          </a:effectLst>
        </p:spPr>
      </p:pic>
      <p:pic>
        <p:nvPicPr>
          <p:cNvPr id="4" name="Рисунок 3" descr="IMG_20181129_134236.jpg"/>
          <p:cNvPicPr>
            <a:picLocks noChangeAspect="1"/>
          </p:cNvPicPr>
          <p:nvPr/>
        </p:nvPicPr>
        <p:blipFill>
          <a:blip r:embed="rId4" cstate="print"/>
          <a:stretch>
            <a:fillRect/>
          </a:stretch>
        </p:blipFill>
        <p:spPr>
          <a:xfrm>
            <a:off x="214282" y="214290"/>
            <a:ext cx="2643205" cy="3524273"/>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357167"/>
            <a:ext cx="3640740" cy="461665"/>
          </a:xfrm>
          <a:prstGeom prst="rect">
            <a:avLst/>
          </a:prstGeom>
          <a:noFill/>
        </p:spPr>
        <p:txBody>
          <a:bodyPr wrap="square" rtlCol="0">
            <a:spAutoFit/>
          </a:bodyPr>
          <a:lstStyle/>
          <a:p>
            <a:r>
              <a:rPr lang="uk-UA" sz="2400" b="1" i="1" dirty="0" smtClean="0">
                <a:solidFill>
                  <a:srgbClr val="C00000"/>
                </a:solidFill>
              </a:rPr>
              <a:t>Педагогічні досягнення</a:t>
            </a:r>
            <a:endParaRPr lang="uk-UA" sz="2400" b="1" i="1" dirty="0">
              <a:solidFill>
                <a:srgbClr val="C00000"/>
              </a:solidFill>
            </a:endParaRPr>
          </a:p>
        </p:txBody>
      </p:sp>
      <p:pic>
        <p:nvPicPr>
          <p:cNvPr id="3" name="Рисунок 2" descr="Грамота проекту від vseosvita.ua №VI249471.jpg"/>
          <p:cNvPicPr>
            <a:picLocks noChangeAspect="1"/>
          </p:cNvPicPr>
          <p:nvPr/>
        </p:nvPicPr>
        <p:blipFill>
          <a:blip r:embed="rId2" cstate="print"/>
          <a:stretch>
            <a:fillRect/>
          </a:stretch>
        </p:blipFill>
        <p:spPr>
          <a:xfrm>
            <a:off x="285720" y="1071546"/>
            <a:ext cx="3028735" cy="4286280"/>
          </a:xfrm>
          <a:prstGeom prst="rect">
            <a:avLst/>
          </a:prstGeom>
        </p:spPr>
      </p:pic>
      <p:pic>
        <p:nvPicPr>
          <p:cNvPr id="4" name="Рисунок 3" descr="Свідоцтво проекту vseosvita.ua №GV584913.jpg"/>
          <p:cNvPicPr>
            <a:picLocks noChangeAspect="1"/>
          </p:cNvPicPr>
          <p:nvPr/>
        </p:nvPicPr>
        <p:blipFill>
          <a:blip r:embed="rId3" cstate="print"/>
          <a:stretch>
            <a:fillRect/>
          </a:stretch>
        </p:blipFill>
        <p:spPr>
          <a:xfrm>
            <a:off x="1857356" y="1500174"/>
            <a:ext cx="3151397" cy="4429156"/>
          </a:xfrm>
          <a:prstGeom prst="rect">
            <a:avLst/>
          </a:prstGeom>
        </p:spPr>
      </p:pic>
      <p:pic>
        <p:nvPicPr>
          <p:cNvPr id="5" name="Рисунок 4" descr="Свідоцтво проекту vseosvita.ua №FZ956591.jpg"/>
          <p:cNvPicPr>
            <a:picLocks noChangeAspect="1"/>
          </p:cNvPicPr>
          <p:nvPr/>
        </p:nvPicPr>
        <p:blipFill>
          <a:blip r:embed="rId4" cstate="print"/>
          <a:stretch>
            <a:fillRect/>
          </a:stretch>
        </p:blipFill>
        <p:spPr>
          <a:xfrm>
            <a:off x="3786182" y="2000240"/>
            <a:ext cx="3065913" cy="4338895"/>
          </a:xfrm>
          <a:prstGeom prst="rect">
            <a:avLst/>
          </a:prstGeom>
        </p:spPr>
      </p:pic>
      <p:pic>
        <p:nvPicPr>
          <p:cNvPr id="6" name="Рисунок 5" descr="Подяка проекту vseosvita.ua №DS791826.jpg"/>
          <p:cNvPicPr>
            <a:picLocks noChangeAspect="1"/>
          </p:cNvPicPr>
          <p:nvPr/>
        </p:nvPicPr>
        <p:blipFill>
          <a:blip r:embed="rId5" cstate="print"/>
          <a:stretch>
            <a:fillRect/>
          </a:stretch>
        </p:blipFill>
        <p:spPr>
          <a:xfrm>
            <a:off x="5929322" y="2285992"/>
            <a:ext cx="3000364" cy="42461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received_2390239437670349.jpeg"/>
          <p:cNvPicPr>
            <a:picLocks noChangeAspect="1"/>
          </p:cNvPicPr>
          <p:nvPr/>
        </p:nvPicPr>
        <p:blipFill>
          <a:blip r:embed="rId2"/>
          <a:srcRect l="1817" t="10416" r="3670" b="21875"/>
          <a:stretch>
            <a:fillRect/>
          </a:stretch>
        </p:blipFill>
        <p:spPr>
          <a:xfrm rot="5400000">
            <a:off x="5042647" y="-327795"/>
            <a:ext cx="3429000" cy="4370294"/>
          </a:xfrm>
          <a:prstGeom prst="rect">
            <a:avLst/>
          </a:prstGeom>
        </p:spPr>
      </p:pic>
      <p:pic>
        <p:nvPicPr>
          <p:cNvPr id="2" name="Рисунок 1" descr="Подяка організатору від проекту vseosvita.ua.jpg"/>
          <p:cNvPicPr>
            <a:picLocks noChangeAspect="1"/>
          </p:cNvPicPr>
          <p:nvPr/>
        </p:nvPicPr>
        <p:blipFill>
          <a:blip r:embed="rId3" cstate="print"/>
          <a:stretch>
            <a:fillRect/>
          </a:stretch>
        </p:blipFill>
        <p:spPr>
          <a:xfrm>
            <a:off x="0" y="142852"/>
            <a:ext cx="4929190" cy="3483021"/>
          </a:xfrm>
          <a:prstGeom prst="rect">
            <a:avLst/>
          </a:prstGeom>
        </p:spPr>
      </p:pic>
      <p:pic>
        <p:nvPicPr>
          <p:cNvPr id="4" name="Рисунок 3" descr="47138250_288525968442782_862874670821539840_n.jpg"/>
          <p:cNvPicPr>
            <a:picLocks noChangeAspect="1"/>
          </p:cNvPicPr>
          <p:nvPr/>
        </p:nvPicPr>
        <p:blipFill>
          <a:blip r:embed="rId4"/>
          <a:srcRect l="10000" t="6986" r="8000" b="5366"/>
          <a:stretch>
            <a:fillRect/>
          </a:stretch>
        </p:blipFill>
        <p:spPr>
          <a:xfrm>
            <a:off x="3714744" y="3571876"/>
            <a:ext cx="5214974" cy="311626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G_20181129_151456.jpg"/>
          <p:cNvPicPr>
            <a:picLocks noChangeAspect="1"/>
          </p:cNvPicPr>
          <p:nvPr/>
        </p:nvPicPr>
        <p:blipFill>
          <a:blip r:embed="rId2" cstate="print"/>
          <a:srcRect l="2727" r="7272" b="9091"/>
          <a:stretch>
            <a:fillRect/>
          </a:stretch>
        </p:blipFill>
        <p:spPr>
          <a:xfrm rot="5400000">
            <a:off x="142820" y="1643074"/>
            <a:ext cx="4714908" cy="3571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1500166" y="3500438"/>
            <a:ext cx="184731" cy="369332"/>
          </a:xfrm>
          <a:prstGeom prst="rect">
            <a:avLst/>
          </a:prstGeom>
          <a:noFill/>
        </p:spPr>
        <p:txBody>
          <a:bodyPr wrap="none" rtlCol="0">
            <a:spAutoFit/>
          </a:bodyPr>
          <a:lstStyle/>
          <a:p>
            <a:endParaRPr lang="uk-UA" dirty="0"/>
          </a:p>
        </p:txBody>
      </p:sp>
      <p:sp>
        <p:nvSpPr>
          <p:cNvPr id="4" name="TextBox 3"/>
          <p:cNvSpPr txBox="1"/>
          <p:nvPr/>
        </p:nvSpPr>
        <p:spPr>
          <a:xfrm>
            <a:off x="4429124" y="1357298"/>
            <a:ext cx="3929090" cy="4154984"/>
          </a:xfrm>
          <a:prstGeom prst="rect">
            <a:avLst/>
          </a:prstGeom>
          <a:noFill/>
        </p:spPr>
        <p:txBody>
          <a:bodyPr wrap="square" rtlCol="0">
            <a:spAutoFit/>
          </a:bodyPr>
          <a:lstStyle/>
          <a:p>
            <a:pPr algn="ctr"/>
            <a:r>
              <a:rPr lang="ru-RU" sz="2400" b="1" i="1" dirty="0" smtClean="0">
                <a:solidFill>
                  <a:srgbClr val="002060"/>
                </a:solidFill>
              </a:rPr>
              <a:t>«</a:t>
            </a:r>
            <a:r>
              <a:rPr lang="ru-RU" sz="2400" b="1" i="1" dirty="0" err="1" smtClean="0">
                <a:solidFill>
                  <a:srgbClr val="002060"/>
                </a:solidFill>
              </a:rPr>
              <a:t>Вміння</a:t>
            </a:r>
            <a:r>
              <a:rPr lang="ru-RU" sz="2400" b="1" i="1" dirty="0" smtClean="0">
                <a:solidFill>
                  <a:srgbClr val="002060"/>
                </a:solidFill>
              </a:rPr>
              <a:t> </a:t>
            </a:r>
            <a:r>
              <a:rPr lang="ru-RU" sz="2400" b="1" i="1" dirty="0" err="1" smtClean="0">
                <a:solidFill>
                  <a:srgbClr val="002060"/>
                </a:solidFill>
              </a:rPr>
              <a:t>знаходити</a:t>
            </a:r>
            <a:r>
              <a:rPr lang="ru-RU" sz="2400" b="1" i="1" dirty="0" smtClean="0">
                <a:solidFill>
                  <a:srgbClr val="002060"/>
                </a:solidFill>
              </a:rPr>
              <a:t> </a:t>
            </a:r>
            <a:r>
              <a:rPr lang="ru-RU" sz="2400" b="1" i="1" dirty="0" err="1" smtClean="0">
                <a:solidFill>
                  <a:srgbClr val="002060"/>
                </a:solidFill>
              </a:rPr>
              <a:t>обдарованих</a:t>
            </a:r>
            <a:r>
              <a:rPr lang="ru-RU" sz="2400" b="1" i="1" dirty="0" smtClean="0">
                <a:solidFill>
                  <a:srgbClr val="002060"/>
                </a:solidFill>
              </a:rPr>
              <a:t> та </a:t>
            </a:r>
            <a:r>
              <a:rPr lang="ru-RU" sz="2400" b="1" i="1" dirty="0" err="1" smtClean="0">
                <a:solidFill>
                  <a:srgbClr val="002060"/>
                </a:solidFill>
              </a:rPr>
              <a:t>здібних</a:t>
            </a:r>
            <a:r>
              <a:rPr lang="ru-RU" sz="2400" b="1" i="1" dirty="0" smtClean="0">
                <a:solidFill>
                  <a:srgbClr val="002060"/>
                </a:solidFill>
              </a:rPr>
              <a:t> </a:t>
            </a:r>
            <a:r>
              <a:rPr lang="ru-RU" sz="2400" b="1" i="1" dirty="0" err="1" smtClean="0">
                <a:solidFill>
                  <a:srgbClr val="002060"/>
                </a:solidFill>
              </a:rPr>
              <a:t>дітей</a:t>
            </a:r>
            <a:r>
              <a:rPr lang="ru-RU" sz="2400" b="1" i="1" dirty="0" smtClean="0">
                <a:solidFill>
                  <a:srgbClr val="002060"/>
                </a:solidFill>
              </a:rPr>
              <a:t> - талант, </a:t>
            </a:r>
          </a:p>
          <a:p>
            <a:pPr algn="ctr"/>
            <a:r>
              <a:rPr lang="ru-RU" sz="2400" b="1" i="1" dirty="0" err="1" smtClean="0">
                <a:solidFill>
                  <a:srgbClr val="002060"/>
                </a:solidFill>
              </a:rPr>
              <a:t>вміння</a:t>
            </a:r>
            <a:r>
              <a:rPr lang="ru-RU" sz="2400" b="1" i="1" dirty="0" smtClean="0">
                <a:solidFill>
                  <a:srgbClr val="002060"/>
                </a:solidFill>
              </a:rPr>
              <a:t> </a:t>
            </a:r>
            <a:r>
              <a:rPr lang="ru-RU" sz="2400" b="1" i="1" dirty="0" err="1" smtClean="0">
                <a:solidFill>
                  <a:srgbClr val="002060"/>
                </a:solidFill>
              </a:rPr>
              <a:t>їх</a:t>
            </a:r>
            <a:r>
              <a:rPr lang="ru-RU" sz="2400" b="1" i="1" dirty="0" smtClean="0">
                <a:solidFill>
                  <a:srgbClr val="002060"/>
                </a:solidFill>
              </a:rPr>
              <a:t> </a:t>
            </a:r>
            <a:r>
              <a:rPr lang="ru-RU" sz="2400" b="1" i="1" dirty="0" err="1" smtClean="0">
                <a:solidFill>
                  <a:srgbClr val="002060"/>
                </a:solidFill>
              </a:rPr>
              <a:t>вирощувати</a:t>
            </a:r>
            <a:r>
              <a:rPr lang="ru-RU" sz="2400" b="1" i="1" dirty="0" smtClean="0">
                <a:solidFill>
                  <a:srgbClr val="002060"/>
                </a:solidFill>
              </a:rPr>
              <a:t> – </a:t>
            </a:r>
            <a:r>
              <a:rPr lang="ru-RU" sz="2400" b="1" i="1" dirty="0" err="1" smtClean="0">
                <a:solidFill>
                  <a:srgbClr val="002060"/>
                </a:solidFill>
              </a:rPr>
              <a:t>мистецтво</a:t>
            </a:r>
            <a:r>
              <a:rPr lang="ru-RU" sz="2400" b="1" i="1" dirty="0" smtClean="0">
                <a:solidFill>
                  <a:srgbClr val="002060"/>
                </a:solidFill>
              </a:rPr>
              <a:t>. </a:t>
            </a:r>
          </a:p>
          <a:p>
            <a:pPr algn="ctr"/>
            <a:r>
              <a:rPr lang="ru-RU" sz="2400" b="1" i="1" dirty="0" smtClean="0">
                <a:solidFill>
                  <a:srgbClr val="002060"/>
                </a:solidFill>
              </a:rPr>
              <a:t>Але </a:t>
            </a:r>
            <a:r>
              <a:rPr lang="ru-RU" sz="2400" b="1" i="1" dirty="0" err="1" smtClean="0">
                <a:solidFill>
                  <a:srgbClr val="002060"/>
                </a:solidFill>
              </a:rPr>
              <a:t>найважливішим</a:t>
            </a:r>
            <a:r>
              <a:rPr lang="ru-RU" sz="2400" b="1" i="1" dirty="0" smtClean="0">
                <a:solidFill>
                  <a:srgbClr val="002060"/>
                </a:solidFill>
              </a:rPr>
              <a:t> </a:t>
            </a:r>
            <a:r>
              <a:rPr lang="ru-RU" sz="2400" b="1" i="1" dirty="0" err="1" smtClean="0">
                <a:solidFill>
                  <a:srgbClr val="002060"/>
                </a:solidFill>
              </a:rPr>
              <a:t>є</a:t>
            </a:r>
            <a:r>
              <a:rPr lang="ru-RU" sz="2400" b="1" i="1" dirty="0" smtClean="0">
                <a:solidFill>
                  <a:srgbClr val="002060"/>
                </a:solidFill>
              </a:rPr>
              <a:t> </a:t>
            </a:r>
            <a:r>
              <a:rPr lang="ru-RU" sz="2400" b="1" i="1" dirty="0" err="1" smtClean="0">
                <a:solidFill>
                  <a:srgbClr val="002060"/>
                </a:solidFill>
              </a:rPr>
              <a:t>любов</a:t>
            </a:r>
            <a:r>
              <a:rPr lang="ru-RU" sz="2400" b="1" i="1" dirty="0" smtClean="0">
                <a:solidFill>
                  <a:srgbClr val="002060"/>
                </a:solidFill>
              </a:rPr>
              <a:t> до </a:t>
            </a:r>
            <a:r>
              <a:rPr lang="ru-RU" sz="2400" b="1" i="1" dirty="0" err="1" smtClean="0">
                <a:solidFill>
                  <a:srgbClr val="002060"/>
                </a:solidFill>
              </a:rPr>
              <a:t>дитини</a:t>
            </a:r>
            <a:r>
              <a:rPr lang="ru-RU" sz="2400" b="1" i="1" dirty="0" smtClean="0">
                <a:solidFill>
                  <a:srgbClr val="002060"/>
                </a:solidFill>
              </a:rPr>
              <a:t>. </a:t>
            </a:r>
          </a:p>
          <a:p>
            <a:pPr algn="ctr"/>
            <a:r>
              <a:rPr lang="ru-RU" sz="2400" b="1" i="1" dirty="0" err="1" smtClean="0">
                <a:solidFill>
                  <a:srgbClr val="002060"/>
                </a:solidFill>
              </a:rPr>
              <a:t>Учень</a:t>
            </a:r>
            <a:r>
              <a:rPr lang="ru-RU" sz="2400" b="1" i="1" dirty="0" smtClean="0">
                <a:solidFill>
                  <a:srgbClr val="002060"/>
                </a:solidFill>
              </a:rPr>
              <a:t> – </a:t>
            </a:r>
            <a:r>
              <a:rPr lang="ru-RU" sz="2400" b="1" i="1" dirty="0" err="1" smtClean="0">
                <a:solidFill>
                  <a:srgbClr val="002060"/>
                </a:solidFill>
              </a:rPr>
              <a:t>це</a:t>
            </a:r>
            <a:r>
              <a:rPr lang="ru-RU" sz="2400" b="1" i="1" dirty="0" smtClean="0">
                <a:solidFill>
                  <a:srgbClr val="002060"/>
                </a:solidFill>
              </a:rPr>
              <a:t> не посудина, яку </a:t>
            </a:r>
            <a:r>
              <a:rPr lang="ru-RU" sz="2400" b="1" i="1" dirty="0" err="1" smtClean="0">
                <a:solidFill>
                  <a:srgbClr val="002060"/>
                </a:solidFill>
              </a:rPr>
              <a:t>потрібно</a:t>
            </a:r>
            <a:r>
              <a:rPr lang="ru-RU" sz="2400" b="1" i="1" dirty="0" smtClean="0">
                <a:solidFill>
                  <a:srgbClr val="002060"/>
                </a:solidFill>
              </a:rPr>
              <a:t> </a:t>
            </a:r>
            <a:r>
              <a:rPr lang="ru-RU" sz="2400" b="1" i="1" dirty="0" err="1" smtClean="0">
                <a:solidFill>
                  <a:srgbClr val="002060"/>
                </a:solidFill>
              </a:rPr>
              <a:t>заповнити</a:t>
            </a:r>
            <a:r>
              <a:rPr lang="ru-RU" sz="2400" b="1" i="1" dirty="0" smtClean="0">
                <a:solidFill>
                  <a:srgbClr val="002060"/>
                </a:solidFill>
              </a:rPr>
              <a:t>,</a:t>
            </a:r>
          </a:p>
          <a:p>
            <a:pPr algn="ctr"/>
            <a:r>
              <a:rPr lang="ru-RU" sz="2400" b="1" i="1" dirty="0" smtClean="0">
                <a:solidFill>
                  <a:srgbClr val="002060"/>
                </a:solidFill>
              </a:rPr>
              <a:t> </a:t>
            </a:r>
            <a:r>
              <a:rPr lang="ru-RU" sz="2400" b="1" i="1" dirty="0" err="1" smtClean="0">
                <a:solidFill>
                  <a:srgbClr val="002060"/>
                </a:solidFill>
              </a:rPr>
              <a:t>учень</a:t>
            </a:r>
            <a:r>
              <a:rPr lang="ru-RU" sz="2400" b="1" i="1" dirty="0" smtClean="0">
                <a:solidFill>
                  <a:srgbClr val="002060"/>
                </a:solidFill>
              </a:rPr>
              <a:t> – факел,  </a:t>
            </a:r>
            <a:r>
              <a:rPr lang="ru-RU" sz="2400" b="1" i="1" dirty="0" err="1" smtClean="0">
                <a:solidFill>
                  <a:srgbClr val="002060"/>
                </a:solidFill>
              </a:rPr>
              <a:t>який</a:t>
            </a:r>
            <a:r>
              <a:rPr lang="ru-RU" sz="2400" b="1" i="1" dirty="0" smtClean="0">
                <a:solidFill>
                  <a:srgbClr val="002060"/>
                </a:solidFill>
              </a:rPr>
              <a:t> треба </a:t>
            </a:r>
            <a:r>
              <a:rPr lang="ru-RU" sz="2400" b="1" i="1" dirty="0" err="1" smtClean="0">
                <a:solidFill>
                  <a:srgbClr val="002060"/>
                </a:solidFill>
              </a:rPr>
              <a:t>запалити</a:t>
            </a:r>
            <a:r>
              <a:rPr lang="ru-RU" sz="2400" b="1" i="1" dirty="0" smtClean="0">
                <a:solidFill>
                  <a:srgbClr val="002060"/>
                </a:solidFill>
              </a:rPr>
              <a:t>».</a:t>
            </a:r>
            <a:endParaRPr lang="ru-RU" sz="2400" b="1" i="1" dirty="0" smtClean="0">
              <a:ln w="12700" cmpd="sng">
                <a:solidFill>
                  <a:srgbClr val="7030A0"/>
                </a:solidFill>
                <a:prstDash val="solid"/>
              </a:ln>
              <a:solidFill>
                <a:srgbClr val="002060"/>
              </a:solidFill>
              <a:effectLst>
                <a:reflection blurRad="6350" stA="55000" endA="300" endPos="45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472" y="274638"/>
            <a:ext cx="7658128" cy="1011222"/>
          </a:xfrm>
          <a:prstGeom prst="rect">
            <a:avLst/>
          </a:prstGeom>
        </p:spPr>
        <p:txBody>
          <a:bodyPr/>
          <a:lstStyle/>
          <a:p>
            <a:r>
              <a:rPr lang="uk-UA" sz="3600" b="1" i="1" dirty="0" smtClean="0">
                <a:solidFill>
                  <a:srgbClr val="C00000"/>
                </a:solidFill>
              </a:rPr>
              <a:t>Рецепт вчительського щастя</a:t>
            </a:r>
            <a:r>
              <a:rPr lang="uk-UA" sz="3600" b="1" i="1" dirty="0" smtClean="0">
                <a:solidFill>
                  <a:srgbClr val="C00000"/>
                </a:solidFill>
              </a:rPr>
              <a:t>:</a:t>
            </a:r>
            <a:br>
              <a:rPr lang="uk-UA" sz="3600" b="1" i="1" dirty="0" smtClean="0">
                <a:solidFill>
                  <a:srgbClr val="C00000"/>
                </a:solidFill>
              </a:rPr>
            </a:br>
            <a:r>
              <a:rPr lang="uk-UA" sz="3600" i="1" dirty="0" smtClean="0"/>
              <a:t/>
            </a:r>
            <a:br>
              <a:rPr lang="uk-UA" sz="3600" i="1" dirty="0" smtClean="0"/>
            </a:br>
            <a:r>
              <a:rPr lang="uk-UA" sz="3600" i="1" dirty="0" smtClean="0"/>
              <a:t> </a:t>
            </a:r>
            <a:r>
              <a:rPr lang="uk-UA" sz="3200" i="1" dirty="0" smtClean="0"/>
              <a:t>взяти діток, посипати їх любов'ю та добром, додати їм віру в себе та знання. </a:t>
            </a:r>
            <a:r>
              <a:rPr lang="uk-UA" sz="3200" i="1" dirty="0" smtClean="0"/>
              <a:t>Вкиньте </a:t>
            </a:r>
            <a:r>
              <a:rPr lang="uk-UA" sz="3200" i="1" dirty="0" smtClean="0"/>
              <a:t>пригощу щедрості та стакан </a:t>
            </a:r>
            <a:r>
              <a:rPr lang="uk-UA" sz="3200" i="1" dirty="0" smtClean="0"/>
              <a:t>  гумору</a:t>
            </a:r>
            <a:r>
              <a:rPr lang="uk-UA" sz="3200" i="1" dirty="0" smtClean="0"/>
              <a:t>. Це все залишити в їхніх серцях на все життя. Одночасно приготувати крем з турботи, поваги, надії та бажання. Це все змішати разом та щодня додавати добре слово.</a:t>
            </a:r>
            <a:endParaRPr lang="uk-UA"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to_2018-06-20_13-51-09.jpg"/>
          <p:cNvPicPr>
            <a:picLocks noChangeAspect="1"/>
          </p:cNvPicPr>
          <p:nvPr/>
        </p:nvPicPr>
        <p:blipFill>
          <a:blip r:embed="rId2"/>
          <a:srcRect l="3750" r="5312" b="10606"/>
          <a:stretch>
            <a:fillRect/>
          </a:stretch>
        </p:blipFill>
        <p:spPr>
          <a:xfrm>
            <a:off x="1071538" y="642918"/>
            <a:ext cx="6929486"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2060950"/>
            <a:ext cx="6429420" cy="2308324"/>
          </a:xfrm>
          <a:prstGeom prst="rect">
            <a:avLst/>
          </a:prstGeom>
          <a:noFill/>
        </p:spPr>
        <p:txBody>
          <a:bodyPr wrap="square" rtlCol="0">
            <a:spAutoFit/>
          </a:bodyPr>
          <a:lstStyle/>
          <a:p>
            <a:pPr algn="ctr"/>
            <a:r>
              <a:rPr lang="uk-UA" sz="7200" b="1" i="1" dirty="0" smtClean="0">
                <a:solidFill>
                  <a:srgbClr val="C00000"/>
                </a:solidFill>
              </a:rPr>
              <a:t>Дякую </a:t>
            </a:r>
          </a:p>
          <a:p>
            <a:pPr algn="ctr"/>
            <a:r>
              <a:rPr lang="uk-UA" sz="7200" b="1" i="1" dirty="0" smtClean="0">
                <a:solidFill>
                  <a:srgbClr val="C00000"/>
                </a:solidFill>
              </a:rPr>
              <a:t>за увагу!</a:t>
            </a:r>
            <a:endParaRPr lang="uk-UA" sz="7200" b="1" i="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000108"/>
            <a:ext cx="7929618" cy="4062651"/>
          </a:xfrm>
          <a:prstGeom prst="rect">
            <a:avLst/>
          </a:prstGeom>
          <a:noFill/>
        </p:spPr>
        <p:txBody>
          <a:bodyPr wrap="square" rtlCol="0">
            <a:spAutoFit/>
          </a:bodyPr>
          <a:lstStyle/>
          <a:p>
            <a:pPr algn="ctr"/>
            <a:r>
              <a:rPr lang="uk-UA" sz="4000" b="1" i="1" dirty="0" smtClean="0">
                <a:solidFill>
                  <a:srgbClr val="C00000"/>
                </a:solidFill>
              </a:rPr>
              <a:t>Дані про освіту</a:t>
            </a:r>
          </a:p>
          <a:p>
            <a:r>
              <a:rPr lang="uk-UA" sz="4000" b="1" dirty="0" smtClean="0"/>
              <a:t>Освіта: </a:t>
            </a:r>
            <a:r>
              <a:rPr lang="uk-UA" sz="4000" i="1" dirty="0" err="1" smtClean="0"/>
              <a:t>Бериславське</a:t>
            </a:r>
            <a:r>
              <a:rPr lang="uk-UA" sz="4000" i="1" dirty="0" smtClean="0"/>
              <a:t> педагогічне училище, 2000р.,</a:t>
            </a:r>
          </a:p>
          <a:p>
            <a:r>
              <a:rPr lang="uk-UA" sz="4000" b="1" dirty="0" smtClean="0"/>
              <a:t>Спеціальність:</a:t>
            </a:r>
            <a:r>
              <a:rPr lang="uk-UA" sz="4000" b="1" i="1" dirty="0" smtClean="0"/>
              <a:t> </a:t>
            </a:r>
            <a:r>
              <a:rPr lang="uk-UA" sz="4000" i="1" dirty="0" smtClean="0"/>
              <a:t>«Вчитель початкових класів, керівник дитячого хорового колективу».</a:t>
            </a:r>
            <a:endParaRPr lang="uk-UA" sz="4000" dirty="0" smtClean="0"/>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jpg"/>
          <p:cNvPicPr>
            <a:picLocks noChangeAspect="1"/>
          </p:cNvPicPr>
          <p:nvPr/>
        </p:nvPicPr>
        <p:blipFill>
          <a:blip r:embed="rId3"/>
          <a:stretch>
            <a:fillRect/>
          </a:stretch>
        </p:blipFill>
        <p:spPr>
          <a:xfrm>
            <a:off x="1071538" y="1142984"/>
            <a:ext cx="7267790" cy="5056877"/>
          </a:xfrm>
          <a:prstGeom prst="rect">
            <a:avLst/>
          </a:prstGeom>
        </p:spPr>
      </p:pic>
      <p:sp>
        <p:nvSpPr>
          <p:cNvPr id="2" name="Заголовок 1"/>
          <p:cNvSpPr>
            <a:spLocks noGrp="1"/>
          </p:cNvSpPr>
          <p:nvPr>
            <p:ph type="title"/>
          </p:nvPr>
        </p:nvSpPr>
        <p:spPr>
          <a:xfrm>
            <a:off x="457200" y="274638"/>
            <a:ext cx="8229600" cy="1368412"/>
          </a:xfrm>
        </p:spPr>
        <p:txBody>
          <a:bodyPr/>
          <a:lstStyle/>
          <a:p>
            <a:r>
              <a:rPr lang="uk-UA" b="1" i="1" dirty="0" smtClean="0">
                <a:solidFill>
                  <a:srgbClr val="C00000"/>
                </a:solidFill>
              </a:rPr>
              <a:t>Дані про підвищення кваліфікації</a:t>
            </a:r>
            <a:endParaRPr lang="uk-UA" b="1" i="1" dirty="0">
              <a:solidFill>
                <a:srgbClr val="C00000"/>
              </a:solidFill>
            </a:endParaRPr>
          </a:p>
        </p:txBody>
      </p:sp>
      <p:pic>
        <p:nvPicPr>
          <p:cNvPr id="4" name="e7e2344ef9d614ee7a9c02be307c7f0c.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64457" fill="hold"/>
                                        <p:tgtEl>
                                          <p:spTgt spid="4"/>
                                        </p:tgtEl>
                                      </p:cBhvr>
                                    </p:cmd>
                                  </p:childTnLst>
                                </p:cTn>
                              </p:par>
                            </p:childTnLst>
                          </p:cTn>
                        </p:par>
                      </p:childTnLst>
                    </p:cTn>
                  </p:par>
                </p:childTnLst>
              </p:cTn>
              <p:nextCondLst>
                <p:cond evt="onClick" delay="0">
                  <p:tgtEl>
                    <p:spTgt spid="4"/>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SAM_6966.JPG"/>
          <p:cNvPicPr>
            <a:picLocks noGrp="1" noChangeAspect="1"/>
          </p:cNvPicPr>
          <p:nvPr>
            <p:ph sz="half" idx="1"/>
          </p:nvPr>
        </p:nvPicPr>
        <p:blipFill>
          <a:blip r:embed="rId2" cstate="print"/>
          <a:stretch>
            <a:fillRect/>
          </a:stretch>
        </p:blipFill>
        <p:spPr>
          <a:xfrm flipH="1">
            <a:off x="571472" y="928670"/>
            <a:ext cx="4058855" cy="54118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title"/>
          </p:nvPr>
        </p:nvSpPr>
        <p:spPr>
          <a:xfrm>
            <a:off x="3857620" y="274638"/>
            <a:ext cx="4929222" cy="1143000"/>
          </a:xfrm>
        </p:spPr>
        <p:txBody>
          <a:bodyPr/>
          <a:lstStyle/>
          <a:p>
            <a:r>
              <a:rPr lang="uk-UA" b="1" i="1" dirty="0" smtClean="0">
                <a:solidFill>
                  <a:srgbClr val="C00000"/>
                </a:solidFill>
              </a:rPr>
              <a:t>Педагогічне кредо</a:t>
            </a:r>
            <a:endParaRPr lang="uk-UA" b="1" i="1" dirty="0">
              <a:solidFill>
                <a:srgbClr val="C00000"/>
              </a:solidFill>
            </a:endParaRPr>
          </a:p>
        </p:txBody>
      </p:sp>
      <p:sp>
        <p:nvSpPr>
          <p:cNvPr id="4" name="Содержимое 3"/>
          <p:cNvSpPr>
            <a:spLocks noGrp="1"/>
          </p:cNvSpPr>
          <p:nvPr>
            <p:ph sz="half" idx="2"/>
          </p:nvPr>
        </p:nvSpPr>
        <p:spPr>
          <a:xfrm>
            <a:off x="4500562" y="1285860"/>
            <a:ext cx="4186238" cy="4840303"/>
          </a:xfrm>
        </p:spPr>
        <p:txBody>
          <a:bodyPr/>
          <a:lstStyle/>
          <a:p>
            <a:pPr algn="ctr">
              <a:buNone/>
              <a:defRPr/>
            </a:pPr>
            <a:endParaRPr lang="ru-RU" sz="4000" b="1" i="1" dirty="0" smtClean="0"/>
          </a:p>
          <a:p>
            <a:pPr algn="ctr">
              <a:buNone/>
              <a:defRPr/>
            </a:pPr>
            <a:r>
              <a:rPr lang="ru-RU" sz="4000" b="1" i="1" dirty="0" smtClean="0"/>
              <a:t>« </a:t>
            </a:r>
            <a:r>
              <a:rPr lang="ru-RU" sz="4000" b="1" i="1" dirty="0" err="1" smtClean="0"/>
              <a:t>Якщо</a:t>
            </a:r>
            <a:r>
              <a:rPr lang="ru-RU" sz="4000" b="1" i="1" dirty="0" smtClean="0"/>
              <a:t> </a:t>
            </a:r>
            <a:r>
              <a:rPr lang="ru-RU" sz="4000" b="1" i="1" dirty="0" err="1" smtClean="0"/>
              <a:t>хочеш</a:t>
            </a:r>
            <a:r>
              <a:rPr lang="ru-RU" sz="4000" b="1" i="1" dirty="0" smtClean="0"/>
              <a:t> </a:t>
            </a:r>
            <a:r>
              <a:rPr lang="ru-RU" sz="4000" b="1" i="1" dirty="0" err="1" smtClean="0"/>
              <a:t>запалити</a:t>
            </a:r>
            <a:r>
              <a:rPr lang="ru-RU" sz="4000" b="1" i="1" dirty="0" smtClean="0"/>
              <a:t> в </a:t>
            </a:r>
            <a:r>
              <a:rPr lang="ru-RU" sz="4000" b="1" i="1" dirty="0" err="1" smtClean="0"/>
              <a:t>учнях</a:t>
            </a:r>
            <a:r>
              <a:rPr lang="ru-RU" sz="4000" b="1" i="1" dirty="0" smtClean="0"/>
              <a:t> </a:t>
            </a:r>
            <a:r>
              <a:rPr lang="ru-RU" sz="4000" b="1" i="1" dirty="0" err="1" smtClean="0"/>
              <a:t>вогник</a:t>
            </a:r>
            <a:r>
              <a:rPr lang="ru-RU" sz="4000" b="1" i="1" dirty="0" smtClean="0"/>
              <a:t>- запали в </a:t>
            </a:r>
            <a:r>
              <a:rPr lang="ru-RU" sz="4000" b="1" i="1" dirty="0" err="1" smtClean="0"/>
              <a:t>собі</a:t>
            </a:r>
            <a:r>
              <a:rPr lang="ru-RU" sz="4000" b="1" i="1" dirty="0" smtClean="0"/>
              <a:t> </a:t>
            </a:r>
            <a:r>
              <a:rPr lang="ru-RU" sz="4000" b="1" i="1" dirty="0" err="1" smtClean="0"/>
              <a:t>сонце</a:t>
            </a:r>
            <a:r>
              <a:rPr lang="ru-RU" sz="4000" b="1" i="1" dirty="0" smtClean="0"/>
              <a:t>».</a:t>
            </a:r>
            <a:endParaRPr lang="uk-UA" sz="4000" dirty="0" smtClean="0"/>
          </a:p>
          <a:p>
            <a:pPr algn="ctr">
              <a:defRPr/>
            </a:pPr>
            <a:endParaRPr lang="ru-RU" sz="3200" b="1" i="1" dirty="0" smtClean="0">
              <a:solidFill>
                <a:schemeClr val="tx2">
                  <a:lumMod val="50000"/>
                </a:schemeClr>
              </a:solidFill>
              <a:latin typeface="Segoe UI" pitchFamily="34" charset="0"/>
              <a:ea typeface="Segoe UI" pitchFamily="34" charset="0"/>
              <a:cs typeface="Segoe UI" pitchFamily="34" charset="0"/>
            </a:endParaRPr>
          </a:p>
          <a:p>
            <a:pPr algn="r">
              <a:buNone/>
              <a:defRPr/>
            </a:pPr>
            <a:endParaRPr lang="ru-RU" b="1" i="1" dirty="0" smtClean="0">
              <a:solidFill>
                <a:schemeClr val="tx2">
                  <a:lumMod val="50000"/>
                </a:schemeClr>
              </a:solidFill>
              <a:latin typeface="Segoe UI" pitchFamily="34" charset="0"/>
              <a:ea typeface="Segoe UI" pitchFamily="34" charset="0"/>
              <a:cs typeface="Segoe UI" pitchFamily="34" charset="0"/>
            </a:endParaRPr>
          </a:p>
          <a:p>
            <a:pPr>
              <a:buNone/>
            </a:pPr>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500043"/>
            <a:ext cx="7000924" cy="1723549"/>
          </a:xfrm>
          <a:prstGeom prst="rect">
            <a:avLst/>
          </a:prstGeom>
          <a:noFill/>
        </p:spPr>
        <p:txBody>
          <a:bodyPr wrap="square" rtlCol="0">
            <a:spAutoFit/>
          </a:bodyPr>
          <a:lstStyle/>
          <a:p>
            <a:pPr algn="ctr"/>
            <a:r>
              <a:rPr lang="uk-UA" sz="4400" b="1" i="1" dirty="0" smtClean="0">
                <a:solidFill>
                  <a:srgbClr val="C00000"/>
                </a:solidFill>
              </a:rPr>
              <a:t>Життєве кредо</a:t>
            </a:r>
          </a:p>
          <a:p>
            <a:endParaRPr lang="uk-UA" sz="4400" b="1" i="1" dirty="0" smtClean="0">
              <a:solidFill>
                <a:srgbClr val="C00000"/>
              </a:solidFill>
            </a:endParaRPr>
          </a:p>
          <a:p>
            <a:endParaRPr lang="uk-UA" dirty="0"/>
          </a:p>
        </p:txBody>
      </p:sp>
      <p:sp>
        <p:nvSpPr>
          <p:cNvPr id="4" name="Прямоугольник 3"/>
          <p:cNvSpPr/>
          <p:nvPr/>
        </p:nvSpPr>
        <p:spPr>
          <a:xfrm>
            <a:off x="3428992" y="2143116"/>
            <a:ext cx="4857784" cy="3539430"/>
          </a:xfrm>
          <a:prstGeom prst="rect">
            <a:avLst/>
          </a:prstGeom>
        </p:spPr>
        <p:txBody>
          <a:bodyPr wrap="square">
            <a:spAutoFit/>
          </a:bodyPr>
          <a:lstStyle/>
          <a:p>
            <a:pPr algn="ctr"/>
            <a:r>
              <a:rPr lang="ru-RU" sz="3200" b="1" i="1" dirty="0" smtClean="0"/>
              <a:t>" </a:t>
            </a:r>
            <a:r>
              <a:rPr lang="ru-RU" sz="3200" b="1" i="1" dirty="0" err="1" smtClean="0"/>
              <a:t>Любити</a:t>
            </a:r>
            <a:r>
              <a:rPr lang="ru-RU" sz="3200" b="1" i="1" dirty="0" smtClean="0"/>
              <a:t> </a:t>
            </a:r>
            <a:r>
              <a:rPr lang="ru-RU" sz="3200" b="1" i="1" dirty="0" err="1" smtClean="0"/>
              <a:t>життя</a:t>
            </a:r>
            <a:r>
              <a:rPr lang="ru-RU" sz="3200" b="1" i="1" dirty="0" smtClean="0"/>
              <a:t> </a:t>
            </a:r>
            <a:r>
              <a:rPr lang="ru-RU" sz="3200" b="1" i="1" dirty="0" err="1" smtClean="0"/>
              <a:t>і</a:t>
            </a:r>
            <a:r>
              <a:rPr lang="ru-RU" sz="3200" b="1" i="1" dirty="0" smtClean="0"/>
              <a:t> </a:t>
            </a:r>
            <a:r>
              <a:rPr lang="ru-RU" sz="3200" b="1" i="1" dirty="0" err="1" smtClean="0"/>
              <a:t>цінувати</a:t>
            </a:r>
            <a:r>
              <a:rPr lang="ru-RU" sz="3200" b="1" i="1" dirty="0" smtClean="0"/>
              <a:t> </a:t>
            </a:r>
            <a:r>
              <a:rPr lang="ru-RU" sz="3200" b="1" i="1" dirty="0" err="1" smtClean="0"/>
              <a:t>кожну</a:t>
            </a:r>
            <a:r>
              <a:rPr lang="ru-RU" sz="3200" b="1" i="1" dirty="0" smtClean="0"/>
              <a:t> </a:t>
            </a:r>
            <a:r>
              <a:rPr lang="ru-RU" sz="3200" b="1" i="1" dirty="0" err="1" smtClean="0"/>
              <a:t>його</a:t>
            </a:r>
            <a:r>
              <a:rPr lang="ru-RU" sz="3200" b="1" i="1" dirty="0" smtClean="0"/>
              <a:t> </a:t>
            </a:r>
            <a:r>
              <a:rPr lang="ru-RU" sz="3200" b="1" i="1" dirty="0" err="1" smtClean="0"/>
              <a:t>хвилину</a:t>
            </a:r>
            <a:r>
              <a:rPr lang="ru-RU" sz="3200" b="1" i="1" dirty="0" smtClean="0"/>
              <a:t>. </a:t>
            </a:r>
          </a:p>
          <a:p>
            <a:pPr algn="ctr"/>
            <a:r>
              <a:rPr lang="ru-RU" sz="3200" b="1" i="1" dirty="0" smtClean="0"/>
              <a:t>У книгах </a:t>
            </a:r>
            <a:r>
              <a:rPr lang="ru-RU" sz="3200" b="1" i="1" dirty="0" err="1" smtClean="0"/>
              <a:t>шукати</a:t>
            </a:r>
            <a:r>
              <a:rPr lang="ru-RU" sz="3200" b="1" i="1" dirty="0" smtClean="0"/>
              <a:t> </a:t>
            </a:r>
            <a:r>
              <a:rPr lang="ru-RU" sz="3200" b="1" i="1" dirty="0" err="1" smtClean="0"/>
              <a:t>істину</a:t>
            </a:r>
            <a:r>
              <a:rPr lang="ru-RU" sz="3200" b="1" i="1" dirty="0" smtClean="0"/>
              <a:t>, у людях - </a:t>
            </a:r>
            <a:r>
              <a:rPr lang="ru-RU" sz="3200" b="1" i="1" dirty="0" err="1" smtClean="0"/>
              <a:t>мудрість</a:t>
            </a:r>
            <a:r>
              <a:rPr lang="ru-RU" sz="3200" b="1" i="1" dirty="0" smtClean="0"/>
              <a:t>".</a:t>
            </a:r>
            <a:endParaRPr lang="ru-RU" sz="3200" dirty="0" smtClean="0"/>
          </a:p>
          <a:p>
            <a:r>
              <a:rPr lang="ru-RU" sz="3200" dirty="0" smtClean="0"/>
              <a:t> </a:t>
            </a:r>
            <a:endParaRPr lang="ru-RU" sz="3200" dirty="0"/>
          </a:p>
        </p:txBody>
      </p:sp>
      <p:pic>
        <p:nvPicPr>
          <p:cNvPr id="5" name="Рисунок 4" descr="20180525_101326.jpg"/>
          <p:cNvPicPr>
            <a:picLocks noChangeAspect="1"/>
          </p:cNvPicPr>
          <p:nvPr/>
        </p:nvPicPr>
        <p:blipFill>
          <a:blip r:embed="rId2" cstate="print"/>
          <a:stretch>
            <a:fillRect/>
          </a:stretch>
        </p:blipFill>
        <p:spPr>
          <a:xfrm>
            <a:off x="428596" y="1254084"/>
            <a:ext cx="3000396" cy="5334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142976" y="0"/>
            <a:ext cx="678661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600" b="1" i="1" u="none" strike="noStrike" cap="none" normalizeH="0" baseline="0" dirty="0" smtClean="0">
                <a:ln>
                  <a:noFill/>
                </a:ln>
                <a:solidFill>
                  <a:srgbClr val="C00000"/>
                </a:solidFill>
                <a:effectLst/>
                <a:cs typeface="Times New Roman" pitchFamily="18" charset="0"/>
              </a:rPr>
              <a:t>Творче </a:t>
            </a:r>
            <a:r>
              <a:rPr kumimoji="0" lang="uk-UA" sz="3600" b="1" i="1" u="none" strike="noStrike" cap="none" normalizeH="0" baseline="0" dirty="0" smtClean="0">
                <a:ln>
                  <a:noFill/>
                </a:ln>
                <a:solidFill>
                  <a:srgbClr val="C00000"/>
                </a:solidFill>
                <a:effectLst/>
                <a:cs typeface="Times New Roman" pitchFamily="18" charset="0"/>
              </a:rPr>
              <a:t>кредо:</a:t>
            </a:r>
            <a:endParaRPr kumimoji="0" lang="uk-UA" sz="3600" b="0" i="0" u="none" strike="noStrike" cap="none" normalizeH="0" baseline="0" dirty="0" smtClean="0">
              <a:ln>
                <a:noFill/>
              </a:ln>
              <a:solidFill>
                <a:srgbClr val="C0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uk-UA" sz="800" b="0" i="0" u="none" strike="noStrike" cap="none" normalizeH="0" baseline="0" dirty="0" smtClean="0">
              <a:ln>
                <a:noFill/>
              </a:ln>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accent6">
                    <a:lumMod val="50000"/>
                  </a:schemeClr>
                </a:solidFill>
                <a:effectLst/>
                <a:cs typeface="Times New Roman" pitchFamily="18" charset="0"/>
              </a:rPr>
              <a:t>Візьми промінь світла</a:t>
            </a:r>
            <a:br>
              <a:rPr kumimoji="0" lang="uk-UA" sz="2000" b="1" i="1" u="none" strike="noStrike" cap="none" normalizeH="0" baseline="0" dirty="0" smtClean="0">
                <a:ln>
                  <a:noFill/>
                </a:ln>
                <a:solidFill>
                  <a:schemeClr val="accent6">
                    <a:lumMod val="50000"/>
                  </a:schemeClr>
                </a:solidFill>
                <a:effectLst/>
                <a:cs typeface="Times New Roman" pitchFamily="18" charset="0"/>
              </a:rPr>
            </a:br>
            <a:r>
              <a:rPr kumimoji="0" lang="uk-UA" sz="2000" b="1" i="1" u="none" strike="noStrike" cap="none" normalizeH="0" baseline="0" dirty="0" smtClean="0">
                <a:ln>
                  <a:noFill/>
                </a:ln>
                <a:solidFill>
                  <a:schemeClr val="accent6">
                    <a:lumMod val="50000"/>
                  </a:schemeClr>
                </a:solidFill>
                <a:effectLst/>
                <a:cs typeface="Times New Roman" pitchFamily="18" charset="0"/>
              </a:rPr>
              <a:t>І спрямуй його туди,</a:t>
            </a:r>
            <a:br>
              <a:rPr kumimoji="0" lang="uk-UA" sz="2000" b="1" i="1" u="none" strike="noStrike" cap="none" normalizeH="0" baseline="0" dirty="0" smtClean="0">
                <a:ln>
                  <a:noFill/>
                </a:ln>
                <a:solidFill>
                  <a:schemeClr val="accent6">
                    <a:lumMod val="50000"/>
                  </a:schemeClr>
                </a:solidFill>
                <a:effectLst/>
                <a:cs typeface="Times New Roman" pitchFamily="18" charset="0"/>
              </a:rPr>
            </a:br>
            <a:r>
              <a:rPr kumimoji="0" lang="uk-UA" sz="2000" b="1" i="1" u="none" strike="noStrike" cap="none" normalizeH="0" baseline="0" dirty="0" smtClean="0">
                <a:ln>
                  <a:noFill/>
                </a:ln>
                <a:solidFill>
                  <a:schemeClr val="accent6">
                    <a:lumMod val="50000"/>
                  </a:schemeClr>
                </a:solidFill>
                <a:effectLst/>
                <a:cs typeface="Times New Roman" pitchFamily="18" charset="0"/>
              </a:rPr>
              <a:t>Де панує темрява...</a:t>
            </a:r>
            <a:endParaRPr kumimoji="0" lang="uk-UA" sz="2000" b="1" i="1" u="none" strike="noStrike" cap="none" normalizeH="0" baseline="0" dirty="0" smtClean="0">
              <a:ln>
                <a:noFill/>
              </a:ln>
              <a:solidFill>
                <a:schemeClr val="accent6">
                  <a:lumMod val="50000"/>
                </a:schemeClr>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FF0066"/>
                </a:solidFill>
                <a:effectLst/>
                <a:cs typeface="Times New Roman" pitchFamily="18" charset="0"/>
              </a:rPr>
              <a:t>Візьми усмішку</a:t>
            </a:r>
            <a:endParaRPr kumimoji="0" lang="uk-UA" sz="2000" b="1" i="1" u="none" strike="noStrike" cap="none" normalizeH="0" baseline="0" dirty="0" smtClean="0">
              <a:ln>
                <a:noFill/>
              </a:ln>
              <a:solidFill>
                <a:srgbClr val="FF0066"/>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FF0066"/>
                </a:solidFill>
                <a:effectLst/>
                <a:cs typeface="Times New Roman" pitchFamily="18" charset="0"/>
              </a:rPr>
              <a:t>І подаруй її тому,</a:t>
            </a:r>
            <a:endParaRPr kumimoji="0" lang="uk-UA" sz="2000" b="1" i="1" u="none" strike="noStrike" cap="none" normalizeH="0" baseline="0" dirty="0" smtClean="0">
              <a:ln>
                <a:noFill/>
              </a:ln>
              <a:solidFill>
                <a:srgbClr val="FF0066"/>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FF0066"/>
                </a:solidFill>
                <a:effectLst/>
                <a:cs typeface="Times New Roman" pitchFamily="18" charset="0"/>
              </a:rPr>
              <a:t>Хто так її потребує.</a:t>
            </a:r>
            <a:endParaRPr kumimoji="0" lang="uk-UA" sz="2000" b="1" i="1" u="none" strike="noStrike" cap="none" normalizeH="0" baseline="0" dirty="0" smtClean="0">
              <a:ln>
                <a:noFill/>
              </a:ln>
              <a:solidFill>
                <a:srgbClr val="FF0066"/>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2">
                    <a:lumMod val="75000"/>
                  </a:schemeClr>
                </a:solidFill>
                <a:effectLst/>
                <a:cs typeface="Times New Roman" pitchFamily="18" charset="0"/>
              </a:rPr>
              <a:t>Візьми доброту</a:t>
            </a:r>
            <a:endParaRPr kumimoji="0" lang="uk-UA" sz="2000" b="1" i="1" u="none" strike="noStrike" cap="none" normalizeH="0" baseline="0" dirty="0" smtClean="0">
              <a:ln>
                <a:noFill/>
              </a:ln>
              <a:solidFill>
                <a:schemeClr val="tx2">
                  <a:lumMod val="75000"/>
                </a:schemeClr>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2">
                    <a:lumMod val="75000"/>
                  </a:schemeClr>
                </a:solidFill>
                <a:effectLst/>
                <a:cs typeface="Times New Roman" pitchFamily="18" charset="0"/>
              </a:rPr>
              <a:t>І яви її тому, хто сам</a:t>
            </a:r>
            <a:endParaRPr kumimoji="0" lang="uk-UA" sz="2000" b="1" i="1" u="none" strike="noStrike" cap="none" normalizeH="0" baseline="0" dirty="0" smtClean="0">
              <a:ln>
                <a:noFill/>
              </a:ln>
              <a:solidFill>
                <a:schemeClr val="tx2">
                  <a:lumMod val="75000"/>
                </a:schemeClr>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tx2">
                    <a:lumMod val="75000"/>
                  </a:schemeClr>
                </a:solidFill>
                <a:effectLst/>
                <a:cs typeface="Times New Roman" pitchFamily="18" charset="0"/>
              </a:rPr>
              <a:t>Не вміє віддавати.</a:t>
            </a:r>
            <a:endParaRPr kumimoji="0" lang="uk-UA" sz="2000" b="1" i="1" u="none" strike="noStrike" cap="none" normalizeH="0" baseline="0" dirty="0" smtClean="0">
              <a:ln>
                <a:noFill/>
              </a:ln>
              <a:solidFill>
                <a:schemeClr val="tx2">
                  <a:lumMod val="75000"/>
                </a:schemeClr>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chemeClr val="accent3">
                    <a:lumMod val="50000"/>
                  </a:schemeClr>
                </a:solidFill>
                <a:effectLst/>
                <a:cs typeface="Times New Roman" pitchFamily="18" charset="0"/>
              </a:rPr>
              <a:t>Візьми віру</a:t>
            </a:r>
            <a:br>
              <a:rPr kumimoji="0" lang="uk-UA" sz="2000" b="1" i="1" u="none" strike="noStrike" cap="none" normalizeH="0" baseline="0" dirty="0" smtClean="0">
                <a:ln>
                  <a:noFill/>
                </a:ln>
                <a:solidFill>
                  <a:schemeClr val="accent3">
                    <a:lumMod val="50000"/>
                  </a:schemeClr>
                </a:solidFill>
                <a:effectLst/>
                <a:cs typeface="Times New Roman" pitchFamily="18" charset="0"/>
              </a:rPr>
            </a:br>
            <a:r>
              <a:rPr kumimoji="0" lang="uk-UA" sz="2000" b="1" i="1" u="none" strike="noStrike" cap="none" normalizeH="0" baseline="0" dirty="0" smtClean="0">
                <a:ln>
                  <a:noFill/>
                </a:ln>
                <a:solidFill>
                  <a:schemeClr val="accent3">
                    <a:lumMod val="50000"/>
                  </a:schemeClr>
                </a:solidFill>
                <a:effectLst/>
                <a:cs typeface="Times New Roman" pitchFamily="18" charset="0"/>
              </a:rPr>
              <a:t>І віддай кожному,</a:t>
            </a:r>
            <a:br>
              <a:rPr kumimoji="0" lang="uk-UA" sz="2000" b="1" i="1" u="none" strike="noStrike" cap="none" normalizeH="0" baseline="0" dirty="0" smtClean="0">
                <a:ln>
                  <a:noFill/>
                </a:ln>
                <a:solidFill>
                  <a:schemeClr val="accent3">
                    <a:lumMod val="50000"/>
                  </a:schemeClr>
                </a:solidFill>
                <a:effectLst/>
                <a:cs typeface="Times New Roman" pitchFamily="18" charset="0"/>
              </a:rPr>
            </a:br>
            <a:r>
              <a:rPr kumimoji="0" lang="uk-UA" sz="2000" b="1" i="1" u="none" strike="noStrike" cap="none" normalizeH="0" baseline="0" dirty="0" smtClean="0">
                <a:ln>
                  <a:noFill/>
                </a:ln>
                <a:solidFill>
                  <a:schemeClr val="accent3">
                    <a:lumMod val="50000"/>
                  </a:schemeClr>
                </a:solidFill>
                <a:effectLst/>
                <a:cs typeface="Times New Roman" pitchFamily="18" charset="0"/>
              </a:rPr>
              <a:t>Хто не має її.</a:t>
            </a:r>
            <a:endParaRPr kumimoji="0" lang="uk-UA" sz="2000" b="1" i="1" u="none" strike="noStrike" cap="none" normalizeH="0" baseline="0" dirty="0" smtClean="0">
              <a:ln>
                <a:noFill/>
              </a:ln>
              <a:solidFill>
                <a:schemeClr val="accent3">
                  <a:lumMod val="50000"/>
                </a:schemeClr>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cs typeface="Times New Roman" pitchFamily="18" charset="0"/>
              </a:rPr>
              <a:t> </a:t>
            </a:r>
            <a:endParaRPr kumimoji="0" lang="uk-UA" sz="800" b="0" i="0"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C00000"/>
                </a:solidFill>
                <a:effectLst/>
                <a:cs typeface="Times New Roman" pitchFamily="18" charset="0"/>
              </a:rPr>
              <a:t>Візьми любов   </a:t>
            </a:r>
            <a:br>
              <a:rPr kumimoji="0" lang="uk-UA" sz="2000" b="1" i="1" u="none" strike="noStrike" cap="none" normalizeH="0" baseline="0" dirty="0" smtClean="0">
                <a:ln>
                  <a:noFill/>
                </a:ln>
                <a:solidFill>
                  <a:srgbClr val="C00000"/>
                </a:solidFill>
                <a:effectLst/>
                <a:cs typeface="Times New Roman" pitchFamily="18" charset="0"/>
              </a:rPr>
            </a:br>
            <a:r>
              <a:rPr kumimoji="0" lang="uk-UA" sz="2000" b="1" i="1" u="none" strike="noStrike" cap="none" normalizeH="0" baseline="0" dirty="0" smtClean="0">
                <a:ln>
                  <a:noFill/>
                </a:ln>
                <a:solidFill>
                  <a:srgbClr val="C00000"/>
                </a:solidFill>
                <a:effectLst/>
                <a:cs typeface="Times New Roman" pitchFamily="18" charset="0"/>
              </a:rPr>
              <a:t>і неси її всьому світові.</a:t>
            </a:r>
            <a:endParaRPr kumimoji="0" lang="uk-UA" sz="2000" b="1" i="1" u="none" strike="noStrike" cap="none" normalizeH="0" baseline="0" dirty="0" smtClean="0">
              <a:ln>
                <a:noFill/>
              </a:ln>
              <a:solidFill>
                <a:srgbClr val="C00000"/>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ppt_x</p:attrName>
                                        </p:attrNameLst>
                                      </p:cBhvr>
                                      <p:tavLst>
                                        <p:tav tm="0">
                                          <p:val>
                                            <p:strVal val="#ppt_x-.2"/>
                                          </p:val>
                                        </p:tav>
                                        <p:tav tm="100000">
                                          <p:val>
                                            <p:strVal val="#ppt_x"/>
                                          </p:val>
                                        </p:tav>
                                      </p:tavLst>
                                    </p:anim>
                                    <p:anim calcmode="lin" valueType="num">
                                      <p:cBhvr>
                                        <p:cTn id="8"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7-07-17malynok170717.jpg"/>
          <p:cNvPicPr>
            <a:picLocks noChangeAspect="1"/>
          </p:cNvPicPr>
          <p:nvPr/>
        </p:nvPicPr>
        <p:blipFill>
          <a:blip r:embed="rId2"/>
          <a:stretch>
            <a:fillRect/>
          </a:stretch>
        </p:blipFill>
        <p:spPr>
          <a:xfrm>
            <a:off x="1285852" y="2357430"/>
            <a:ext cx="6536230" cy="4207698"/>
          </a:xfrm>
          <a:prstGeom prst="rect">
            <a:avLst/>
          </a:prstGeom>
        </p:spPr>
      </p:pic>
      <p:sp>
        <p:nvSpPr>
          <p:cNvPr id="2" name="Заголовок 1"/>
          <p:cNvSpPr>
            <a:spLocks noGrp="1"/>
          </p:cNvSpPr>
          <p:nvPr>
            <p:ph type="title"/>
          </p:nvPr>
        </p:nvSpPr>
        <p:spPr/>
        <p:txBody>
          <a:bodyPr/>
          <a:lstStyle/>
          <a:p>
            <a:r>
              <a:rPr lang="uk-UA" b="1" i="1" dirty="0" smtClean="0">
                <a:solidFill>
                  <a:srgbClr val="C00000"/>
                </a:solidFill>
              </a:rPr>
              <a:t>Науково-методична проблема</a:t>
            </a:r>
            <a:endParaRPr lang="uk-UA" b="1" i="1" dirty="0">
              <a:solidFill>
                <a:srgbClr val="C00000"/>
              </a:solidFill>
            </a:endParaRPr>
          </a:p>
        </p:txBody>
      </p:sp>
      <p:sp>
        <p:nvSpPr>
          <p:cNvPr id="3" name="TextBox 2"/>
          <p:cNvSpPr txBox="1"/>
          <p:nvPr/>
        </p:nvSpPr>
        <p:spPr>
          <a:xfrm>
            <a:off x="928662" y="1071546"/>
            <a:ext cx="7500990" cy="1200329"/>
          </a:xfrm>
          <a:prstGeom prst="rect">
            <a:avLst/>
          </a:prstGeom>
          <a:noFill/>
        </p:spPr>
        <p:txBody>
          <a:bodyPr wrap="square" rtlCol="0">
            <a:spAutoFit/>
          </a:bodyPr>
          <a:lstStyle/>
          <a:p>
            <a:r>
              <a:rPr lang="uk-UA" sz="3600" b="1" i="1" dirty="0" smtClean="0"/>
              <a:t>“ Розвиток творчої особистості засобами мистецтва “</a:t>
            </a:r>
            <a:endParaRPr lang="uk-UA"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uk-UA" b="1" i="1" dirty="0" smtClean="0">
                <a:solidFill>
                  <a:srgbClr val="C00000"/>
                </a:solidFill>
              </a:rPr>
              <a:t>Мета:</a:t>
            </a:r>
            <a:endParaRPr lang="uk-UA" b="1" i="1" dirty="0">
              <a:solidFill>
                <a:srgbClr val="C00000"/>
              </a:solidFill>
            </a:endParaRPr>
          </a:p>
        </p:txBody>
      </p:sp>
      <p:sp>
        <p:nvSpPr>
          <p:cNvPr id="3" name="TextBox 2"/>
          <p:cNvSpPr txBox="1"/>
          <p:nvPr/>
        </p:nvSpPr>
        <p:spPr>
          <a:xfrm>
            <a:off x="1142976" y="1214422"/>
            <a:ext cx="7509876" cy="830997"/>
          </a:xfrm>
          <a:prstGeom prst="rect">
            <a:avLst/>
          </a:prstGeom>
          <a:noFill/>
        </p:spPr>
        <p:txBody>
          <a:bodyPr wrap="square" rtlCol="0">
            <a:spAutoFit/>
          </a:bodyPr>
          <a:lstStyle/>
          <a:p>
            <a:pPr indent="252000">
              <a:buFont typeface="Arial" pitchFamily="34" charset="0"/>
              <a:buChar char="•"/>
            </a:pPr>
            <a:r>
              <a:rPr lang="uk-UA" sz="2400" b="1" i="1" dirty="0" smtClean="0">
                <a:solidFill>
                  <a:schemeClr val="tx2">
                    <a:lumMod val="75000"/>
                  </a:schemeClr>
                </a:solidFill>
                <a:latin typeface="Times New Roman" pitchFamily="18" charset="0"/>
                <a:cs typeface="Times New Roman" pitchFamily="18" charset="0"/>
              </a:rPr>
              <a:t>сприяння розвитку природних задатків учнів, їх  моральних якостей;</a:t>
            </a:r>
            <a:endParaRPr lang="ru-RU" sz="2400" b="1" i="1" dirty="0">
              <a:solidFill>
                <a:schemeClr val="tx2">
                  <a:lumMod val="75000"/>
                </a:schemeClr>
              </a:solidFill>
              <a:latin typeface="Times New Roman" pitchFamily="18" charset="0"/>
              <a:cs typeface="Times New Roman" pitchFamily="18" charset="0"/>
            </a:endParaRPr>
          </a:p>
        </p:txBody>
      </p:sp>
      <p:sp>
        <p:nvSpPr>
          <p:cNvPr id="4" name="TextBox 3"/>
          <p:cNvSpPr txBox="1"/>
          <p:nvPr/>
        </p:nvSpPr>
        <p:spPr>
          <a:xfrm>
            <a:off x="1142976" y="2214554"/>
            <a:ext cx="7215238" cy="1107996"/>
          </a:xfrm>
          <a:prstGeom prst="rect">
            <a:avLst/>
          </a:prstGeom>
          <a:noFill/>
        </p:spPr>
        <p:txBody>
          <a:bodyPr wrap="square" rtlCol="0">
            <a:spAutoFit/>
          </a:bodyPr>
          <a:lstStyle/>
          <a:p>
            <a:pPr>
              <a:buFont typeface="Arial" pitchFamily="34" charset="0"/>
              <a:buChar char="•"/>
            </a:pPr>
            <a:r>
              <a:rPr lang="uk-UA" sz="2400" b="1" i="1" dirty="0" smtClean="0">
                <a:solidFill>
                  <a:schemeClr val="tx2">
                    <a:lumMod val="75000"/>
                  </a:schemeClr>
                </a:solidFill>
                <a:latin typeface="Times New Roman" pitchFamily="18" charset="0"/>
                <a:cs typeface="Times New Roman" pitchFamily="18" charset="0"/>
              </a:rPr>
              <a:t>налаштування учнів на подальшу  активну, творчо-усвідомлену самодіяльність;</a:t>
            </a:r>
            <a:endParaRPr lang="ru-RU" sz="2400" b="1" i="1" dirty="0" smtClean="0">
              <a:solidFill>
                <a:schemeClr val="tx2">
                  <a:lumMod val="75000"/>
                </a:schemeClr>
              </a:solidFill>
              <a:latin typeface="Times New Roman" pitchFamily="18" charset="0"/>
              <a:cs typeface="Times New Roman" pitchFamily="18" charset="0"/>
            </a:endParaRPr>
          </a:p>
          <a:p>
            <a:endParaRPr lang="uk-UA" dirty="0"/>
          </a:p>
        </p:txBody>
      </p:sp>
      <p:sp>
        <p:nvSpPr>
          <p:cNvPr id="5" name="TextBox 4"/>
          <p:cNvSpPr txBox="1"/>
          <p:nvPr/>
        </p:nvSpPr>
        <p:spPr>
          <a:xfrm>
            <a:off x="1142976" y="3500439"/>
            <a:ext cx="7715305" cy="1200329"/>
          </a:xfrm>
          <a:prstGeom prst="rect">
            <a:avLst/>
          </a:prstGeom>
          <a:noFill/>
        </p:spPr>
        <p:txBody>
          <a:bodyPr wrap="square" rtlCol="0">
            <a:spAutoFit/>
          </a:bodyPr>
          <a:lstStyle/>
          <a:p>
            <a:pPr>
              <a:buFont typeface="Arial" pitchFamily="34" charset="0"/>
              <a:buChar char="•"/>
            </a:pPr>
            <a:r>
              <a:rPr lang="uk-UA" sz="2400" b="1" i="1" dirty="0" smtClean="0">
                <a:solidFill>
                  <a:schemeClr val="tx2">
                    <a:lumMod val="75000"/>
                  </a:schemeClr>
                </a:solidFill>
                <a:latin typeface="Times New Roman" pitchFamily="18" charset="0"/>
                <a:cs typeface="Times New Roman" pitchFamily="18" charset="0"/>
              </a:rPr>
              <a:t> створення комфортних умов навчання, за яких кожен учень відчує свою успішність;</a:t>
            </a:r>
            <a:endParaRPr lang="ru-RU" sz="2400" b="1" i="1" dirty="0" smtClean="0">
              <a:solidFill>
                <a:schemeClr val="tx2">
                  <a:lumMod val="75000"/>
                </a:schemeClr>
              </a:solidFill>
              <a:latin typeface="Times New Roman" pitchFamily="18" charset="0"/>
              <a:cs typeface="Times New Roman" pitchFamily="18" charset="0"/>
            </a:endParaRPr>
          </a:p>
          <a:p>
            <a:endParaRPr lang="uk-UA" sz="2400" b="1" dirty="0"/>
          </a:p>
        </p:txBody>
      </p:sp>
      <p:sp>
        <p:nvSpPr>
          <p:cNvPr id="6" name="TextBox 5"/>
          <p:cNvSpPr txBox="1"/>
          <p:nvPr/>
        </p:nvSpPr>
        <p:spPr>
          <a:xfrm>
            <a:off x="1142976" y="4643446"/>
            <a:ext cx="6772400" cy="830997"/>
          </a:xfrm>
          <a:prstGeom prst="rect">
            <a:avLst/>
          </a:prstGeom>
          <a:noFill/>
        </p:spPr>
        <p:txBody>
          <a:bodyPr wrap="square" rtlCol="0">
            <a:spAutoFit/>
          </a:bodyPr>
          <a:lstStyle/>
          <a:p>
            <a:pPr indent="252000">
              <a:buFont typeface="Arial" pitchFamily="34" charset="0"/>
              <a:buChar char="•"/>
            </a:pPr>
            <a:r>
              <a:rPr lang="uk-UA" sz="2400" b="1" i="1" dirty="0" smtClean="0">
                <a:solidFill>
                  <a:schemeClr val="tx2">
                    <a:lumMod val="75000"/>
                  </a:schemeClr>
                </a:solidFill>
                <a:latin typeface="Times New Roman" pitchFamily="18" charset="0"/>
                <a:cs typeface="Times New Roman" pitchFamily="18" charset="0"/>
              </a:rPr>
              <a:t>самовдосконалення, самореалізація творчої </a:t>
            </a:r>
          </a:p>
          <a:p>
            <a:r>
              <a:rPr lang="uk-UA" sz="2400" b="1" i="1" dirty="0" smtClean="0">
                <a:solidFill>
                  <a:schemeClr val="tx2">
                    <a:lumMod val="75000"/>
                  </a:schemeClr>
                </a:solidFill>
                <a:latin typeface="Times New Roman" pitchFamily="18" charset="0"/>
                <a:cs typeface="Times New Roman" pitchFamily="18" charset="0"/>
              </a:rPr>
              <a:t>особистості.</a:t>
            </a:r>
            <a:endParaRPr lang="uk-UA"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TotalTime>
  <Words>358</Words>
  <Application>Microsoft Office PowerPoint</Application>
  <PresentationFormat>Экран (4:3)</PresentationFormat>
  <Paragraphs>102</Paragraphs>
  <Slides>27</Slides>
  <Notes>1</Notes>
  <HiddenSlides>0</HiddenSlides>
  <MMClips>3</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Дані про підвищення кваліфікації</vt:lpstr>
      <vt:lpstr>Педагогічне кредо</vt:lpstr>
      <vt:lpstr>Слайд 6</vt:lpstr>
      <vt:lpstr>Слайд 7</vt:lpstr>
      <vt:lpstr>Науково-методична проблема</vt:lpstr>
      <vt:lpstr>Мета:</vt:lpstr>
      <vt:lpstr>Працюючи над проблемою, я намагаюся використовувати інноваційні підходи, інтерактивні методи та комп’ютерні технології(мультимедійні презентації, динамічні паузи під музичний супровід, спеціальні програми…)</vt:lpstr>
      <vt:lpstr>Слайд 11</vt:lpstr>
      <vt:lpstr>Слайд 12</vt:lpstr>
      <vt:lpstr>Слайд 13</vt:lpstr>
      <vt:lpstr>Слайд 14</vt:lpstr>
      <vt:lpstr>Слайд 15</vt:lpstr>
      <vt:lpstr>Слайд 16</vt:lpstr>
      <vt:lpstr>Нетрадиційні техніки на уроках образотворчого мистецтва </vt:lpstr>
      <vt:lpstr>Слайд 18</vt:lpstr>
      <vt:lpstr>Слайд 19</vt:lpstr>
      <vt:lpstr>Слайд 20</vt:lpstr>
      <vt:lpstr>Слайд 21</vt:lpstr>
      <vt:lpstr>Слайд 22</vt:lpstr>
      <vt:lpstr>Слайд 23</vt:lpstr>
      <vt:lpstr>Слайд 24</vt:lpstr>
      <vt:lpstr>Рецепт вчительського щастя:   взяти діток, посипати їх любов'ю та добром, додати їм віру в себе та знання. Вкиньте пригощу щедрості та стакан   гумору. Це все залишити в їхніх серцях на все життя. Одночасно приготувати крем з турботи, поваги, надії та бажання. Це все змішати разом та щодня додавати добре слово.</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favorut-B</cp:lastModifiedBy>
  <cp:revision>86</cp:revision>
  <dcterms:created xsi:type="dcterms:W3CDTF">2015-10-21T13:30:38Z</dcterms:created>
  <dcterms:modified xsi:type="dcterms:W3CDTF">2018-12-04T17:19:36Z</dcterms:modified>
</cp:coreProperties>
</file>